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4" r:id="rId6"/>
    <p:sldId id="265" r:id="rId7"/>
    <p:sldId id="261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86" autoAdjust="0"/>
  </p:normalViewPr>
  <p:slideViewPr>
    <p:cSldViewPr>
      <p:cViewPr>
        <p:scale>
          <a:sx n="64" d="100"/>
          <a:sy n="64" d="100"/>
        </p:scale>
        <p:origin x="-102" y="-4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Relationship Id="rId5" Type="http://schemas.openxmlformats.org/officeDocument/2006/relationships/image" Target="../media/image8.jpeg"/><Relationship Id="rId4" Type="http://schemas.openxmlformats.org/officeDocument/2006/relationships/image" Target="../media/image7.jp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Relationship Id="rId5" Type="http://schemas.openxmlformats.org/officeDocument/2006/relationships/image" Target="../media/image8.jpeg"/><Relationship Id="rId4" Type="http://schemas.openxmlformats.org/officeDocument/2006/relationships/image" Target="../media/image7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6A49F0-92D2-4133-AF4E-3CDA0B775905}" type="doc">
      <dgm:prSet loTypeId="urn:microsoft.com/office/officeart/2005/8/layout/pyramid1" loCatId="pyramid" qsTypeId="urn:microsoft.com/office/officeart/2005/8/quickstyle/simple1" qsCatId="simple" csTypeId="urn:microsoft.com/office/officeart/2005/8/colors/colorful3" csCatId="colorful" phldr="1"/>
      <dgm:spPr/>
    </dgm:pt>
    <dgm:pt modelId="{FC1D91ED-5053-4CC2-86B0-735E3F1BB565}">
      <dgm:prSet phldrT="[Texto]" custT="1"/>
      <dgm:spPr/>
      <dgm:t>
        <a:bodyPr/>
        <a:lstStyle/>
        <a:p>
          <a:r>
            <a:rPr lang="es-ES" sz="1600" dirty="0" smtClean="0"/>
            <a:t>Percepciones</a:t>
          </a:r>
          <a:endParaRPr lang="es-MX" sz="1600" dirty="0"/>
        </a:p>
      </dgm:t>
    </dgm:pt>
    <dgm:pt modelId="{BC1C2153-9973-434C-83D9-A11279DDF5F9}" type="parTrans" cxnId="{E5FE9B80-A469-4688-B3C4-0795A8568F14}">
      <dgm:prSet/>
      <dgm:spPr/>
      <dgm:t>
        <a:bodyPr/>
        <a:lstStyle/>
        <a:p>
          <a:endParaRPr lang="es-MX"/>
        </a:p>
      </dgm:t>
    </dgm:pt>
    <dgm:pt modelId="{97DB87C5-AA78-4D17-8355-81D2CA1E932E}" type="sibTrans" cxnId="{E5FE9B80-A469-4688-B3C4-0795A8568F14}">
      <dgm:prSet/>
      <dgm:spPr/>
      <dgm:t>
        <a:bodyPr/>
        <a:lstStyle/>
        <a:p>
          <a:endParaRPr lang="es-MX"/>
        </a:p>
      </dgm:t>
    </dgm:pt>
    <dgm:pt modelId="{EBB5F3A7-F430-402B-85D0-5693066AB050}">
      <dgm:prSet phldrT="[Texto]"/>
      <dgm:spPr/>
      <dgm:t>
        <a:bodyPr/>
        <a:lstStyle/>
        <a:p>
          <a:r>
            <a:rPr lang="es-ES" dirty="0" smtClean="0"/>
            <a:t>Pensamientos</a:t>
          </a:r>
          <a:endParaRPr lang="es-MX" dirty="0"/>
        </a:p>
      </dgm:t>
    </dgm:pt>
    <dgm:pt modelId="{F14EB8DA-E30E-41C4-8E1D-0747567BDB73}" type="parTrans" cxnId="{D5FBFDA2-41D2-4BF3-A395-4F00ADDA22BE}">
      <dgm:prSet/>
      <dgm:spPr/>
      <dgm:t>
        <a:bodyPr/>
        <a:lstStyle/>
        <a:p>
          <a:endParaRPr lang="es-MX"/>
        </a:p>
      </dgm:t>
    </dgm:pt>
    <dgm:pt modelId="{9A075FAE-28F9-41CC-A1EB-2420CF5205F0}" type="sibTrans" cxnId="{D5FBFDA2-41D2-4BF3-A395-4F00ADDA22BE}">
      <dgm:prSet/>
      <dgm:spPr/>
      <dgm:t>
        <a:bodyPr/>
        <a:lstStyle/>
        <a:p>
          <a:endParaRPr lang="es-MX"/>
        </a:p>
      </dgm:t>
    </dgm:pt>
    <dgm:pt modelId="{5C42AE04-7868-4188-A173-207C964B4D87}">
      <dgm:prSet phldrT="[Texto]"/>
      <dgm:spPr/>
      <dgm:t>
        <a:bodyPr/>
        <a:lstStyle/>
        <a:p>
          <a:r>
            <a:rPr lang="es-ES" dirty="0" smtClean="0"/>
            <a:t>Evaluaciones</a:t>
          </a:r>
          <a:endParaRPr lang="es-MX" dirty="0"/>
        </a:p>
      </dgm:t>
    </dgm:pt>
    <dgm:pt modelId="{77D58CDD-8005-40F4-A272-0C6CA0C538C9}" type="parTrans" cxnId="{AFBAA5A2-E147-4864-A8C7-D556901B7F56}">
      <dgm:prSet/>
      <dgm:spPr/>
      <dgm:t>
        <a:bodyPr/>
        <a:lstStyle/>
        <a:p>
          <a:endParaRPr lang="es-MX"/>
        </a:p>
      </dgm:t>
    </dgm:pt>
    <dgm:pt modelId="{C92ED4A5-298D-45A6-8510-53C0EEBF7635}" type="sibTrans" cxnId="{AFBAA5A2-E147-4864-A8C7-D556901B7F56}">
      <dgm:prSet/>
      <dgm:spPr/>
      <dgm:t>
        <a:bodyPr/>
        <a:lstStyle/>
        <a:p>
          <a:endParaRPr lang="es-MX"/>
        </a:p>
      </dgm:t>
    </dgm:pt>
    <dgm:pt modelId="{646C55AB-25D8-4F06-8F1A-D9DACC11382A}">
      <dgm:prSet phldrT="[Texto]"/>
      <dgm:spPr/>
      <dgm:t>
        <a:bodyPr/>
        <a:lstStyle/>
        <a:p>
          <a:r>
            <a:rPr lang="es-ES" dirty="0" smtClean="0"/>
            <a:t>Sentimientos</a:t>
          </a:r>
          <a:endParaRPr lang="es-MX" dirty="0"/>
        </a:p>
      </dgm:t>
    </dgm:pt>
    <dgm:pt modelId="{5222D5D4-B261-4021-A79D-83D40CB918D1}" type="parTrans" cxnId="{67DB3039-7A4A-4F91-BB51-6BC400BC44A7}">
      <dgm:prSet/>
      <dgm:spPr/>
      <dgm:t>
        <a:bodyPr/>
        <a:lstStyle/>
        <a:p>
          <a:endParaRPr lang="es-MX"/>
        </a:p>
      </dgm:t>
    </dgm:pt>
    <dgm:pt modelId="{A64D8468-D6EA-4FA1-9E66-6E39C5D59AEF}" type="sibTrans" cxnId="{67DB3039-7A4A-4F91-BB51-6BC400BC44A7}">
      <dgm:prSet/>
      <dgm:spPr/>
      <dgm:t>
        <a:bodyPr/>
        <a:lstStyle/>
        <a:p>
          <a:endParaRPr lang="es-MX"/>
        </a:p>
      </dgm:t>
    </dgm:pt>
    <dgm:pt modelId="{4F96F2F7-59F9-47A7-BC94-C225F72251A4}">
      <dgm:prSet phldrT="[Texto]"/>
      <dgm:spPr/>
      <dgm:t>
        <a:bodyPr/>
        <a:lstStyle/>
        <a:p>
          <a:r>
            <a:rPr lang="es-ES" dirty="0" smtClean="0"/>
            <a:t>Tendencias</a:t>
          </a:r>
          <a:endParaRPr lang="es-MX" dirty="0"/>
        </a:p>
      </dgm:t>
    </dgm:pt>
    <dgm:pt modelId="{C46DC555-FF22-4ADB-95A6-0B620F9B5103}" type="parTrans" cxnId="{B08DD1BC-83FE-48E2-A500-1CBACF806FF1}">
      <dgm:prSet/>
      <dgm:spPr/>
      <dgm:t>
        <a:bodyPr/>
        <a:lstStyle/>
        <a:p>
          <a:endParaRPr lang="es-MX"/>
        </a:p>
      </dgm:t>
    </dgm:pt>
    <dgm:pt modelId="{5062386B-C601-4EA5-9474-5B5DC033B7F1}" type="sibTrans" cxnId="{B08DD1BC-83FE-48E2-A500-1CBACF806FF1}">
      <dgm:prSet/>
      <dgm:spPr/>
      <dgm:t>
        <a:bodyPr/>
        <a:lstStyle/>
        <a:p>
          <a:endParaRPr lang="es-MX"/>
        </a:p>
      </dgm:t>
    </dgm:pt>
    <dgm:pt modelId="{99A4B6A0-3511-4EDD-A802-D3B8178C4553}" type="pres">
      <dgm:prSet presAssocID="{516A49F0-92D2-4133-AF4E-3CDA0B775905}" presName="Name0" presStyleCnt="0">
        <dgm:presLayoutVars>
          <dgm:dir/>
          <dgm:animLvl val="lvl"/>
          <dgm:resizeHandles val="exact"/>
        </dgm:presLayoutVars>
      </dgm:prSet>
      <dgm:spPr/>
    </dgm:pt>
    <dgm:pt modelId="{571CA86C-281F-4074-AFFD-B5E3ECDB9A75}" type="pres">
      <dgm:prSet presAssocID="{FC1D91ED-5053-4CC2-86B0-735E3F1BB565}" presName="Name8" presStyleCnt="0"/>
      <dgm:spPr/>
    </dgm:pt>
    <dgm:pt modelId="{3F87F561-C2CB-4219-A293-2CFEC34C94A5}" type="pres">
      <dgm:prSet presAssocID="{FC1D91ED-5053-4CC2-86B0-735E3F1BB565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1664318-7B27-41C8-99DF-A12251401F0E}" type="pres">
      <dgm:prSet presAssocID="{FC1D91ED-5053-4CC2-86B0-735E3F1BB56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A580305-C65A-4218-B4AF-BB75E5332D6D}" type="pres">
      <dgm:prSet presAssocID="{EBB5F3A7-F430-402B-85D0-5693066AB050}" presName="Name8" presStyleCnt="0"/>
      <dgm:spPr/>
    </dgm:pt>
    <dgm:pt modelId="{2512E970-400E-47E0-8337-AE19ED2718C9}" type="pres">
      <dgm:prSet presAssocID="{EBB5F3A7-F430-402B-85D0-5693066AB050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CD60066-CC71-40D2-BF63-E73549794048}" type="pres">
      <dgm:prSet presAssocID="{EBB5F3A7-F430-402B-85D0-5693066AB05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58C2AFB-97FB-4D00-8488-61F10D1CEB71}" type="pres">
      <dgm:prSet presAssocID="{5C42AE04-7868-4188-A173-207C964B4D87}" presName="Name8" presStyleCnt="0"/>
      <dgm:spPr/>
    </dgm:pt>
    <dgm:pt modelId="{C9504E7C-ECDB-4879-A9A4-3A089FB66964}" type="pres">
      <dgm:prSet presAssocID="{5C42AE04-7868-4188-A173-207C964B4D87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D75CDE1-4BF7-43B2-B2A3-91A155ECB104}" type="pres">
      <dgm:prSet presAssocID="{5C42AE04-7868-4188-A173-207C964B4D8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CFF7854-92BF-4BB4-A8BC-E8FE66A5EFF6}" type="pres">
      <dgm:prSet presAssocID="{646C55AB-25D8-4F06-8F1A-D9DACC11382A}" presName="Name8" presStyleCnt="0"/>
      <dgm:spPr/>
    </dgm:pt>
    <dgm:pt modelId="{A1431E8D-DA8D-4796-9E3B-BC31B3544EA7}" type="pres">
      <dgm:prSet presAssocID="{646C55AB-25D8-4F06-8F1A-D9DACC11382A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2E16BA1-68DA-4EBE-9020-D9AF2FEF5A0E}" type="pres">
      <dgm:prSet presAssocID="{646C55AB-25D8-4F06-8F1A-D9DACC11382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2AA7134-C252-4555-80B3-5879E10D0961}" type="pres">
      <dgm:prSet presAssocID="{4F96F2F7-59F9-47A7-BC94-C225F72251A4}" presName="Name8" presStyleCnt="0"/>
      <dgm:spPr/>
    </dgm:pt>
    <dgm:pt modelId="{58F5A3DF-6897-49C7-81CF-18DEB5A1D58C}" type="pres">
      <dgm:prSet presAssocID="{4F96F2F7-59F9-47A7-BC94-C225F72251A4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16864A9-ED29-4500-B695-67E78A0F39D2}" type="pres">
      <dgm:prSet presAssocID="{4F96F2F7-59F9-47A7-BC94-C225F72251A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08DD1BC-83FE-48E2-A500-1CBACF806FF1}" srcId="{516A49F0-92D2-4133-AF4E-3CDA0B775905}" destId="{4F96F2F7-59F9-47A7-BC94-C225F72251A4}" srcOrd="4" destOrd="0" parTransId="{C46DC555-FF22-4ADB-95A6-0B620F9B5103}" sibTransId="{5062386B-C601-4EA5-9474-5B5DC033B7F1}"/>
    <dgm:cxn modelId="{29056656-2A15-4E1B-B22C-40E7D257705F}" type="presOf" srcId="{FC1D91ED-5053-4CC2-86B0-735E3F1BB565}" destId="{3F87F561-C2CB-4219-A293-2CFEC34C94A5}" srcOrd="0" destOrd="0" presId="urn:microsoft.com/office/officeart/2005/8/layout/pyramid1"/>
    <dgm:cxn modelId="{2EE4E760-739B-46C5-93AE-2EC4F1F71171}" type="presOf" srcId="{646C55AB-25D8-4F06-8F1A-D9DACC11382A}" destId="{A1431E8D-DA8D-4796-9E3B-BC31B3544EA7}" srcOrd="0" destOrd="0" presId="urn:microsoft.com/office/officeart/2005/8/layout/pyramid1"/>
    <dgm:cxn modelId="{67DB3039-7A4A-4F91-BB51-6BC400BC44A7}" srcId="{516A49F0-92D2-4133-AF4E-3CDA0B775905}" destId="{646C55AB-25D8-4F06-8F1A-D9DACC11382A}" srcOrd="3" destOrd="0" parTransId="{5222D5D4-B261-4021-A79D-83D40CB918D1}" sibTransId="{A64D8468-D6EA-4FA1-9E66-6E39C5D59AEF}"/>
    <dgm:cxn modelId="{2BE1D334-33F5-4014-8F11-42061B99C40F}" type="presOf" srcId="{EBB5F3A7-F430-402B-85D0-5693066AB050}" destId="{ACD60066-CC71-40D2-BF63-E73549794048}" srcOrd="1" destOrd="0" presId="urn:microsoft.com/office/officeart/2005/8/layout/pyramid1"/>
    <dgm:cxn modelId="{752FF60A-AD15-4143-A47E-CC9C6CEC1EBC}" type="presOf" srcId="{4F96F2F7-59F9-47A7-BC94-C225F72251A4}" destId="{58F5A3DF-6897-49C7-81CF-18DEB5A1D58C}" srcOrd="0" destOrd="0" presId="urn:microsoft.com/office/officeart/2005/8/layout/pyramid1"/>
    <dgm:cxn modelId="{734D149F-6E65-4072-891A-DE01BDC081C8}" type="presOf" srcId="{5C42AE04-7868-4188-A173-207C964B4D87}" destId="{BD75CDE1-4BF7-43B2-B2A3-91A155ECB104}" srcOrd="1" destOrd="0" presId="urn:microsoft.com/office/officeart/2005/8/layout/pyramid1"/>
    <dgm:cxn modelId="{75BE2A46-82C8-4A65-B850-9399F05DE73E}" type="presOf" srcId="{5C42AE04-7868-4188-A173-207C964B4D87}" destId="{C9504E7C-ECDB-4879-A9A4-3A089FB66964}" srcOrd="0" destOrd="0" presId="urn:microsoft.com/office/officeart/2005/8/layout/pyramid1"/>
    <dgm:cxn modelId="{D5FBFDA2-41D2-4BF3-A395-4F00ADDA22BE}" srcId="{516A49F0-92D2-4133-AF4E-3CDA0B775905}" destId="{EBB5F3A7-F430-402B-85D0-5693066AB050}" srcOrd="1" destOrd="0" parTransId="{F14EB8DA-E30E-41C4-8E1D-0747567BDB73}" sibTransId="{9A075FAE-28F9-41CC-A1EB-2420CF5205F0}"/>
    <dgm:cxn modelId="{13B05780-B2DA-46D0-88A6-5FE850245BCA}" type="presOf" srcId="{EBB5F3A7-F430-402B-85D0-5693066AB050}" destId="{2512E970-400E-47E0-8337-AE19ED2718C9}" srcOrd="0" destOrd="0" presId="urn:microsoft.com/office/officeart/2005/8/layout/pyramid1"/>
    <dgm:cxn modelId="{0465C8BE-B715-4BAD-A559-1402FC584150}" type="presOf" srcId="{4F96F2F7-59F9-47A7-BC94-C225F72251A4}" destId="{A16864A9-ED29-4500-B695-67E78A0F39D2}" srcOrd="1" destOrd="0" presId="urn:microsoft.com/office/officeart/2005/8/layout/pyramid1"/>
    <dgm:cxn modelId="{E5FE9B80-A469-4688-B3C4-0795A8568F14}" srcId="{516A49F0-92D2-4133-AF4E-3CDA0B775905}" destId="{FC1D91ED-5053-4CC2-86B0-735E3F1BB565}" srcOrd="0" destOrd="0" parTransId="{BC1C2153-9973-434C-83D9-A11279DDF5F9}" sibTransId="{97DB87C5-AA78-4D17-8355-81D2CA1E932E}"/>
    <dgm:cxn modelId="{AFBAA5A2-E147-4864-A8C7-D556901B7F56}" srcId="{516A49F0-92D2-4133-AF4E-3CDA0B775905}" destId="{5C42AE04-7868-4188-A173-207C964B4D87}" srcOrd="2" destOrd="0" parTransId="{77D58CDD-8005-40F4-A272-0C6CA0C538C9}" sibTransId="{C92ED4A5-298D-45A6-8510-53C0EEBF7635}"/>
    <dgm:cxn modelId="{03F58A57-5004-4FD6-915D-2F4DFA94632F}" type="presOf" srcId="{646C55AB-25D8-4F06-8F1A-D9DACC11382A}" destId="{C2E16BA1-68DA-4EBE-9020-D9AF2FEF5A0E}" srcOrd="1" destOrd="0" presId="urn:microsoft.com/office/officeart/2005/8/layout/pyramid1"/>
    <dgm:cxn modelId="{68139209-7EE3-4EE8-B0B7-93F117AD3EE2}" type="presOf" srcId="{FC1D91ED-5053-4CC2-86B0-735E3F1BB565}" destId="{81664318-7B27-41C8-99DF-A12251401F0E}" srcOrd="1" destOrd="0" presId="urn:microsoft.com/office/officeart/2005/8/layout/pyramid1"/>
    <dgm:cxn modelId="{4A7E8E1B-53E1-4DFB-B6CF-D848DE9879CE}" type="presOf" srcId="{516A49F0-92D2-4133-AF4E-3CDA0B775905}" destId="{99A4B6A0-3511-4EDD-A802-D3B8178C4553}" srcOrd="0" destOrd="0" presId="urn:microsoft.com/office/officeart/2005/8/layout/pyramid1"/>
    <dgm:cxn modelId="{7172783F-45CD-47A7-99BD-C8C01B4532A5}" type="presParOf" srcId="{99A4B6A0-3511-4EDD-A802-D3B8178C4553}" destId="{571CA86C-281F-4074-AFFD-B5E3ECDB9A75}" srcOrd="0" destOrd="0" presId="urn:microsoft.com/office/officeart/2005/8/layout/pyramid1"/>
    <dgm:cxn modelId="{F87A9DF2-FE36-4615-95F3-A665954720E1}" type="presParOf" srcId="{571CA86C-281F-4074-AFFD-B5E3ECDB9A75}" destId="{3F87F561-C2CB-4219-A293-2CFEC34C94A5}" srcOrd="0" destOrd="0" presId="urn:microsoft.com/office/officeart/2005/8/layout/pyramid1"/>
    <dgm:cxn modelId="{263A6664-DA88-4E62-8C3C-13520F027779}" type="presParOf" srcId="{571CA86C-281F-4074-AFFD-B5E3ECDB9A75}" destId="{81664318-7B27-41C8-99DF-A12251401F0E}" srcOrd="1" destOrd="0" presId="urn:microsoft.com/office/officeart/2005/8/layout/pyramid1"/>
    <dgm:cxn modelId="{4113590E-6EBE-4293-B894-6D916FA5983C}" type="presParOf" srcId="{99A4B6A0-3511-4EDD-A802-D3B8178C4553}" destId="{9A580305-C65A-4218-B4AF-BB75E5332D6D}" srcOrd="1" destOrd="0" presId="urn:microsoft.com/office/officeart/2005/8/layout/pyramid1"/>
    <dgm:cxn modelId="{FCC16A74-D1AA-4B38-9195-A4C8A82C10B9}" type="presParOf" srcId="{9A580305-C65A-4218-B4AF-BB75E5332D6D}" destId="{2512E970-400E-47E0-8337-AE19ED2718C9}" srcOrd="0" destOrd="0" presId="urn:microsoft.com/office/officeart/2005/8/layout/pyramid1"/>
    <dgm:cxn modelId="{AD5AA536-BD75-4C35-8670-A646BF63BACB}" type="presParOf" srcId="{9A580305-C65A-4218-B4AF-BB75E5332D6D}" destId="{ACD60066-CC71-40D2-BF63-E73549794048}" srcOrd="1" destOrd="0" presId="urn:microsoft.com/office/officeart/2005/8/layout/pyramid1"/>
    <dgm:cxn modelId="{98330554-543E-4ADC-81FF-42342CC9B634}" type="presParOf" srcId="{99A4B6A0-3511-4EDD-A802-D3B8178C4553}" destId="{558C2AFB-97FB-4D00-8488-61F10D1CEB71}" srcOrd="2" destOrd="0" presId="urn:microsoft.com/office/officeart/2005/8/layout/pyramid1"/>
    <dgm:cxn modelId="{589512F2-A07E-4539-A7A2-036543C5447A}" type="presParOf" srcId="{558C2AFB-97FB-4D00-8488-61F10D1CEB71}" destId="{C9504E7C-ECDB-4879-A9A4-3A089FB66964}" srcOrd="0" destOrd="0" presId="urn:microsoft.com/office/officeart/2005/8/layout/pyramid1"/>
    <dgm:cxn modelId="{8FF870EF-AED3-40CC-8840-FF3BE8526271}" type="presParOf" srcId="{558C2AFB-97FB-4D00-8488-61F10D1CEB71}" destId="{BD75CDE1-4BF7-43B2-B2A3-91A155ECB104}" srcOrd="1" destOrd="0" presId="urn:microsoft.com/office/officeart/2005/8/layout/pyramid1"/>
    <dgm:cxn modelId="{DE966CC4-44E8-4476-82C3-1336C0D069FD}" type="presParOf" srcId="{99A4B6A0-3511-4EDD-A802-D3B8178C4553}" destId="{2CFF7854-92BF-4BB4-A8BC-E8FE66A5EFF6}" srcOrd="3" destOrd="0" presId="urn:microsoft.com/office/officeart/2005/8/layout/pyramid1"/>
    <dgm:cxn modelId="{1578A396-7783-41F4-B8CA-B37AAF848C2C}" type="presParOf" srcId="{2CFF7854-92BF-4BB4-A8BC-E8FE66A5EFF6}" destId="{A1431E8D-DA8D-4796-9E3B-BC31B3544EA7}" srcOrd="0" destOrd="0" presId="urn:microsoft.com/office/officeart/2005/8/layout/pyramid1"/>
    <dgm:cxn modelId="{E32AEC9A-E9CE-45D5-B56E-B4939DD0C3DC}" type="presParOf" srcId="{2CFF7854-92BF-4BB4-A8BC-E8FE66A5EFF6}" destId="{C2E16BA1-68DA-4EBE-9020-D9AF2FEF5A0E}" srcOrd="1" destOrd="0" presId="urn:microsoft.com/office/officeart/2005/8/layout/pyramid1"/>
    <dgm:cxn modelId="{FAA3C34B-728C-4765-9EFE-7D0DEBC7B650}" type="presParOf" srcId="{99A4B6A0-3511-4EDD-A802-D3B8178C4553}" destId="{A2AA7134-C252-4555-80B3-5879E10D0961}" srcOrd="4" destOrd="0" presId="urn:microsoft.com/office/officeart/2005/8/layout/pyramid1"/>
    <dgm:cxn modelId="{0A1DDE18-AA05-4E34-A12B-12E96749EFB7}" type="presParOf" srcId="{A2AA7134-C252-4555-80B3-5879E10D0961}" destId="{58F5A3DF-6897-49C7-81CF-18DEB5A1D58C}" srcOrd="0" destOrd="0" presId="urn:microsoft.com/office/officeart/2005/8/layout/pyramid1"/>
    <dgm:cxn modelId="{A5222E92-6E6E-4ED5-8C40-EC601C7F4407}" type="presParOf" srcId="{A2AA7134-C252-4555-80B3-5879E10D0961}" destId="{A16864A9-ED29-4500-B695-67E78A0F39D2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DC35C7E-5EA8-4270-BEEE-48E806556101}" type="doc">
      <dgm:prSet loTypeId="urn:microsoft.com/office/officeart/2005/8/layout/venn2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C8253E38-DE3D-49C2-A140-1E6D541857CB}">
      <dgm:prSet phldrT="[Texto]" custT="1"/>
      <dgm:spPr/>
      <dgm:t>
        <a:bodyPr/>
        <a:lstStyle/>
        <a:p>
          <a:r>
            <a:rPr lang="es-ES" sz="2200" dirty="0" smtClean="0"/>
            <a:t>Autoestima</a:t>
          </a:r>
          <a:endParaRPr lang="es-MX" sz="2200" dirty="0"/>
        </a:p>
      </dgm:t>
    </dgm:pt>
    <dgm:pt modelId="{F02AAC3E-AC86-44C5-8ABC-F4D741F334CC}" type="parTrans" cxnId="{A3DE7B7C-C186-4E8F-BEB6-D34ADB2F4CCF}">
      <dgm:prSet/>
      <dgm:spPr/>
      <dgm:t>
        <a:bodyPr/>
        <a:lstStyle/>
        <a:p>
          <a:endParaRPr lang="es-MX" sz="2200"/>
        </a:p>
      </dgm:t>
    </dgm:pt>
    <dgm:pt modelId="{DE0D4CC6-39B7-45B1-8A9C-44547CDECE9C}" type="sibTrans" cxnId="{A3DE7B7C-C186-4E8F-BEB6-D34ADB2F4CCF}">
      <dgm:prSet/>
      <dgm:spPr/>
      <dgm:t>
        <a:bodyPr/>
        <a:lstStyle/>
        <a:p>
          <a:endParaRPr lang="es-MX" sz="2200"/>
        </a:p>
      </dgm:t>
    </dgm:pt>
    <dgm:pt modelId="{64D9BA7D-CBCF-4AFA-A1FA-1BFC71553755}">
      <dgm:prSet phldrT="[Texto]" custT="1"/>
      <dgm:spPr/>
      <dgm:t>
        <a:bodyPr/>
        <a:lstStyle/>
        <a:p>
          <a:r>
            <a:rPr lang="es-ES" sz="2200" dirty="0" smtClean="0"/>
            <a:t>Pensar</a:t>
          </a:r>
          <a:endParaRPr lang="es-MX" sz="2200" dirty="0"/>
        </a:p>
      </dgm:t>
    </dgm:pt>
    <dgm:pt modelId="{478FF76D-1C68-443F-8FD8-BDBBC0DAD606}" type="parTrans" cxnId="{D950B038-E161-4BAE-8F01-7209E4E70B77}">
      <dgm:prSet/>
      <dgm:spPr/>
      <dgm:t>
        <a:bodyPr/>
        <a:lstStyle/>
        <a:p>
          <a:endParaRPr lang="es-MX" sz="2200"/>
        </a:p>
      </dgm:t>
    </dgm:pt>
    <dgm:pt modelId="{25EF05A0-24A2-4948-8588-91A6825E8391}" type="sibTrans" cxnId="{D950B038-E161-4BAE-8F01-7209E4E70B77}">
      <dgm:prSet/>
      <dgm:spPr/>
      <dgm:t>
        <a:bodyPr/>
        <a:lstStyle/>
        <a:p>
          <a:endParaRPr lang="es-MX" sz="2200"/>
        </a:p>
      </dgm:t>
    </dgm:pt>
    <dgm:pt modelId="{D1BDD9EF-E890-4DC4-982F-B50CD1246A5F}">
      <dgm:prSet phldrT="[Texto]" custT="1"/>
      <dgm:spPr/>
      <dgm:t>
        <a:bodyPr/>
        <a:lstStyle/>
        <a:p>
          <a:r>
            <a:rPr lang="es-ES" sz="2200" dirty="0" smtClean="0"/>
            <a:t>Sentir</a:t>
          </a:r>
          <a:endParaRPr lang="es-MX" sz="2200" dirty="0"/>
        </a:p>
      </dgm:t>
    </dgm:pt>
    <dgm:pt modelId="{163BA124-47CB-4C1E-85B6-25632D0FD04C}" type="parTrans" cxnId="{B3EA3C51-9EF5-4AE8-8326-7C034F283E17}">
      <dgm:prSet/>
      <dgm:spPr/>
      <dgm:t>
        <a:bodyPr/>
        <a:lstStyle/>
        <a:p>
          <a:endParaRPr lang="es-MX" sz="2200"/>
        </a:p>
      </dgm:t>
    </dgm:pt>
    <dgm:pt modelId="{5C7E26FA-BAFC-4195-BEF4-DFFECCE3F2F2}" type="sibTrans" cxnId="{B3EA3C51-9EF5-4AE8-8326-7C034F283E17}">
      <dgm:prSet/>
      <dgm:spPr/>
      <dgm:t>
        <a:bodyPr/>
        <a:lstStyle/>
        <a:p>
          <a:endParaRPr lang="es-MX" sz="2200"/>
        </a:p>
      </dgm:t>
    </dgm:pt>
    <dgm:pt modelId="{78C8FE87-DA2B-4DEC-894E-42431B824290}">
      <dgm:prSet phldrT="[Texto]" custT="1"/>
      <dgm:spPr/>
      <dgm:t>
        <a:bodyPr/>
        <a:lstStyle/>
        <a:p>
          <a:r>
            <a:rPr lang="es-ES" sz="2200" dirty="0" smtClean="0"/>
            <a:t>Actuar</a:t>
          </a:r>
          <a:endParaRPr lang="es-MX" sz="2200" dirty="0"/>
        </a:p>
      </dgm:t>
    </dgm:pt>
    <dgm:pt modelId="{615CDE96-4B83-4852-AFC0-988D2972B58B}" type="parTrans" cxnId="{26E35C3B-BB19-4357-ABDA-FB91373A3333}">
      <dgm:prSet/>
      <dgm:spPr/>
      <dgm:t>
        <a:bodyPr/>
        <a:lstStyle/>
        <a:p>
          <a:endParaRPr lang="es-MX" sz="2200"/>
        </a:p>
      </dgm:t>
    </dgm:pt>
    <dgm:pt modelId="{D679E1BE-D79E-4438-8C95-D1D09FCCA361}" type="sibTrans" cxnId="{26E35C3B-BB19-4357-ABDA-FB91373A3333}">
      <dgm:prSet/>
      <dgm:spPr/>
      <dgm:t>
        <a:bodyPr/>
        <a:lstStyle/>
        <a:p>
          <a:endParaRPr lang="es-MX" sz="2200"/>
        </a:p>
      </dgm:t>
    </dgm:pt>
    <dgm:pt modelId="{48A011FA-68CC-4398-9444-C4AD5002DABD}">
      <dgm:prSet phldrT="[Texto]" custT="1"/>
      <dgm:spPr/>
      <dgm:t>
        <a:bodyPr/>
        <a:lstStyle/>
        <a:p>
          <a:r>
            <a:rPr lang="es-ES" sz="2200" dirty="0" smtClean="0"/>
            <a:t>Decidir</a:t>
          </a:r>
          <a:endParaRPr lang="es-MX" sz="2200" dirty="0"/>
        </a:p>
      </dgm:t>
    </dgm:pt>
    <dgm:pt modelId="{C2F5A91E-6CC7-4551-ABC4-6FC90708DD41}" type="parTrans" cxnId="{737D0C80-433D-4B79-8746-B0526BA3CBC4}">
      <dgm:prSet/>
      <dgm:spPr/>
      <dgm:t>
        <a:bodyPr/>
        <a:lstStyle/>
        <a:p>
          <a:endParaRPr lang="es-MX" sz="2200"/>
        </a:p>
      </dgm:t>
    </dgm:pt>
    <dgm:pt modelId="{D05E859D-9C5B-49E2-B6AC-5770B24A46B9}" type="sibTrans" cxnId="{737D0C80-433D-4B79-8746-B0526BA3CBC4}">
      <dgm:prSet/>
      <dgm:spPr/>
      <dgm:t>
        <a:bodyPr/>
        <a:lstStyle/>
        <a:p>
          <a:endParaRPr lang="es-MX" sz="2200"/>
        </a:p>
      </dgm:t>
    </dgm:pt>
    <dgm:pt modelId="{B2D797F4-C259-4F8E-B09A-456566C7AD6A}" type="pres">
      <dgm:prSet presAssocID="{6DC35C7E-5EA8-4270-BEEE-48E806556101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E75E9E87-FFBA-46FB-9F89-D1ADC445C7CD}" type="pres">
      <dgm:prSet presAssocID="{6DC35C7E-5EA8-4270-BEEE-48E806556101}" presName="comp1" presStyleCnt="0"/>
      <dgm:spPr/>
    </dgm:pt>
    <dgm:pt modelId="{8E25A77A-4B05-47D8-9BAE-26E881E7D41E}" type="pres">
      <dgm:prSet presAssocID="{6DC35C7E-5EA8-4270-BEEE-48E806556101}" presName="circle1" presStyleLbl="node1" presStyleIdx="0" presStyleCnt="5"/>
      <dgm:spPr/>
      <dgm:t>
        <a:bodyPr/>
        <a:lstStyle/>
        <a:p>
          <a:endParaRPr lang="es-MX"/>
        </a:p>
      </dgm:t>
    </dgm:pt>
    <dgm:pt modelId="{BAFC1424-7AB1-4942-BF80-AFD161AB51D1}" type="pres">
      <dgm:prSet presAssocID="{6DC35C7E-5EA8-4270-BEEE-48E806556101}" presName="c1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B5EC2D6-317B-4644-857B-87E890B1417D}" type="pres">
      <dgm:prSet presAssocID="{6DC35C7E-5EA8-4270-BEEE-48E806556101}" presName="comp2" presStyleCnt="0"/>
      <dgm:spPr/>
    </dgm:pt>
    <dgm:pt modelId="{4B86859C-8E44-43DA-95EC-3CEDB425AF56}" type="pres">
      <dgm:prSet presAssocID="{6DC35C7E-5EA8-4270-BEEE-48E806556101}" presName="circle2" presStyleLbl="node1" presStyleIdx="1" presStyleCnt="5"/>
      <dgm:spPr/>
      <dgm:t>
        <a:bodyPr/>
        <a:lstStyle/>
        <a:p>
          <a:endParaRPr lang="es-MX"/>
        </a:p>
      </dgm:t>
    </dgm:pt>
    <dgm:pt modelId="{C7FF8F15-DA0A-4441-902E-3928DE0E2994}" type="pres">
      <dgm:prSet presAssocID="{6DC35C7E-5EA8-4270-BEEE-48E806556101}" presName="c2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E6AF087-FCDF-4C64-8563-41CCF094EDD0}" type="pres">
      <dgm:prSet presAssocID="{6DC35C7E-5EA8-4270-BEEE-48E806556101}" presName="comp3" presStyleCnt="0"/>
      <dgm:spPr/>
    </dgm:pt>
    <dgm:pt modelId="{BA73A11D-59AC-4B0B-9ACE-9A4445CF96C8}" type="pres">
      <dgm:prSet presAssocID="{6DC35C7E-5EA8-4270-BEEE-48E806556101}" presName="circle3" presStyleLbl="node1" presStyleIdx="2" presStyleCnt="5"/>
      <dgm:spPr/>
      <dgm:t>
        <a:bodyPr/>
        <a:lstStyle/>
        <a:p>
          <a:endParaRPr lang="es-MX"/>
        </a:p>
      </dgm:t>
    </dgm:pt>
    <dgm:pt modelId="{769606EA-FC1C-448B-A6CD-1E2B319356CB}" type="pres">
      <dgm:prSet presAssocID="{6DC35C7E-5EA8-4270-BEEE-48E806556101}" presName="c3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9C5FD5D-74BE-42ED-A080-B3F0B954145A}" type="pres">
      <dgm:prSet presAssocID="{6DC35C7E-5EA8-4270-BEEE-48E806556101}" presName="comp4" presStyleCnt="0"/>
      <dgm:spPr/>
    </dgm:pt>
    <dgm:pt modelId="{D4D974C2-E25C-421C-AC30-EE479C4B5A35}" type="pres">
      <dgm:prSet presAssocID="{6DC35C7E-5EA8-4270-BEEE-48E806556101}" presName="circle4" presStyleLbl="node1" presStyleIdx="3" presStyleCnt="5"/>
      <dgm:spPr/>
      <dgm:t>
        <a:bodyPr/>
        <a:lstStyle/>
        <a:p>
          <a:endParaRPr lang="es-MX"/>
        </a:p>
      </dgm:t>
    </dgm:pt>
    <dgm:pt modelId="{414D075B-13E3-4321-8259-F2C1B6468976}" type="pres">
      <dgm:prSet presAssocID="{6DC35C7E-5EA8-4270-BEEE-48E806556101}" presName="c4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29D3982-C6E4-4823-A87F-B754ADF6E0A6}" type="pres">
      <dgm:prSet presAssocID="{6DC35C7E-5EA8-4270-BEEE-48E806556101}" presName="comp5" presStyleCnt="0"/>
      <dgm:spPr/>
    </dgm:pt>
    <dgm:pt modelId="{A29CF1E5-73D9-4AAF-BB55-0D3E3F793299}" type="pres">
      <dgm:prSet presAssocID="{6DC35C7E-5EA8-4270-BEEE-48E806556101}" presName="circle5" presStyleLbl="node1" presStyleIdx="4" presStyleCnt="5"/>
      <dgm:spPr/>
      <dgm:t>
        <a:bodyPr/>
        <a:lstStyle/>
        <a:p>
          <a:endParaRPr lang="es-MX"/>
        </a:p>
      </dgm:t>
    </dgm:pt>
    <dgm:pt modelId="{44122478-59A7-410A-9814-0C950CF1029F}" type="pres">
      <dgm:prSet presAssocID="{6DC35C7E-5EA8-4270-BEEE-48E806556101}" presName="c5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F2F54D0-BEB0-4A88-996E-775A07EFA108}" type="presOf" srcId="{78C8FE87-DA2B-4DEC-894E-42431B824290}" destId="{414D075B-13E3-4321-8259-F2C1B6468976}" srcOrd="1" destOrd="0" presId="urn:microsoft.com/office/officeart/2005/8/layout/venn2"/>
    <dgm:cxn modelId="{E97B7C33-4865-456A-9E0C-B149012C5D6C}" type="presOf" srcId="{64D9BA7D-CBCF-4AFA-A1FA-1BFC71553755}" destId="{C7FF8F15-DA0A-4441-902E-3928DE0E2994}" srcOrd="1" destOrd="0" presId="urn:microsoft.com/office/officeart/2005/8/layout/venn2"/>
    <dgm:cxn modelId="{AA38C57A-7351-4BFA-ACCC-85F7AA28C682}" type="presOf" srcId="{78C8FE87-DA2B-4DEC-894E-42431B824290}" destId="{D4D974C2-E25C-421C-AC30-EE479C4B5A35}" srcOrd="0" destOrd="0" presId="urn:microsoft.com/office/officeart/2005/8/layout/venn2"/>
    <dgm:cxn modelId="{8C089320-4927-47A8-87EB-7C00BE46B665}" type="presOf" srcId="{48A011FA-68CC-4398-9444-C4AD5002DABD}" destId="{A29CF1E5-73D9-4AAF-BB55-0D3E3F793299}" srcOrd="0" destOrd="0" presId="urn:microsoft.com/office/officeart/2005/8/layout/venn2"/>
    <dgm:cxn modelId="{E3BF0D98-BDA3-45CD-994C-D0F3C83DA4A8}" type="presOf" srcId="{C8253E38-DE3D-49C2-A140-1E6D541857CB}" destId="{8E25A77A-4B05-47D8-9BAE-26E881E7D41E}" srcOrd="0" destOrd="0" presId="urn:microsoft.com/office/officeart/2005/8/layout/venn2"/>
    <dgm:cxn modelId="{788E943C-071C-4732-AE9B-561CDE0B363B}" type="presOf" srcId="{C8253E38-DE3D-49C2-A140-1E6D541857CB}" destId="{BAFC1424-7AB1-4942-BF80-AFD161AB51D1}" srcOrd="1" destOrd="0" presId="urn:microsoft.com/office/officeart/2005/8/layout/venn2"/>
    <dgm:cxn modelId="{737D0C80-433D-4B79-8746-B0526BA3CBC4}" srcId="{6DC35C7E-5EA8-4270-BEEE-48E806556101}" destId="{48A011FA-68CC-4398-9444-C4AD5002DABD}" srcOrd="4" destOrd="0" parTransId="{C2F5A91E-6CC7-4551-ABC4-6FC90708DD41}" sibTransId="{D05E859D-9C5B-49E2-B6AC-5770B24A46B9}"/>
    <dgm:cxn modelId="{71AFC4C6-7409-4426-9618-B7DE6B642153}" type="presOf" srcId="{D1BDD9EF-E890-4DC4-982F-B50CD1246A5F}" destId="{769606EA-FC1C-448B-A6CD-1E2B319356CB}" srcOrd="1" destOrd="0" presId="urn:microsoft.com/office/officeart/2005/8/layout/venn2"/>
    <dgm:cxn modelId="{1D37BA6E-9071-4B5E-ADE7-60C4E7180E80}" type="presOf" srcId="{D1BDD9EF-E890-4DC4-982F-B50CD1246A5F}" destId="{BA73A11D-59AC-4B0B-9ACE-9A4445CF96C8}" srcOrd="0" destOrd="0" presId="urn:microsoft.com/office/officeart/2005/8/layout/venn2"/>
    <dgm:cxn modelId="{D950B038-E161-4BAE-8F01-7209E4E70B77}" srcId="{6DC35C7E-5EA8-4270-BEEE-48E806556101}" destId="{64D9BA7D-CBCF-4AFA-A1FA-1BFC71553755}" srcOrd="1" destOrd="0" parTransId="{478FF76D-1C68-443F-8FD8-BDBBC0DAD606}" sibTransId="{25EF05A0-24A2-4948-8588-91A6825E8391}"/>
    <dgm:cxn modelId="{59292F75-F023-496C-AF47-A2DA4676C059}" type="presOf" srcId="{6DC35C7E-5EA8-4270-BEEE-48E806556101}" destId="{B2D797F4-C259-4F8E-B09A-456566C7AD6A}" srcOrd="0" destOrd="0" presId="urn:microsoft.com/office/officeart/2005/8/layout/venn2"/>
    <dgm:cxn modelId="{A3DE7B7C-C186-4E8F-BEB6-D34ADB2F4CCF}" srcId="{6DC35C7E-5EA8-4270-BEEE-48E806556101}" destId="{C8253E38-DE3D-49C2-A140-1E6D541857CB}" srcOrd="0" destOrd="0" parTransId="{F02AAC3E-AC86-44C5-8ABC-F4D741F334CC}" sibTransId="{DE0D4CC6-39B7-45B1-8A9C-44547CDECE9C}"/>
    <dgm:cxn modelId="{26E35C3B-BB19-4357-ABDA-FB91373A3333}" srcId="{6DC35C7E-5EA8-4270-BEEE-48E806556101}" destId="{78C8FE87-DA2B-4DEC-894E-42431B824290}" srcOrd="3" destOrd="0" parTransId="{615CDE96-4B83-4852-AFC0-988D2972B58B}" sibTransId="{D679E1BE-D79E-4438-8C95-D1D09FCCA361}"/>
    <dgm:cxn modelId="{E511D7DC-22CE-4E9B-8ECF-B5E9FED2567E}" type="presOf" srcId="{48A011FA-68CC-4398-9444-C4AD5002DABD}" destId="{44122478-59A7-410A-9814-0C950CF1029F}" srcOrd="1" destOrd="0" presId="urn:microsoft.com/office/officeart/2005/8/layout/venn2"/>
    <dgm:cxn modelId="{35811A71-247D-4E01-AAE4-9725DE391CC9}" type="presOf" srcId="{64D9BA7D-CBCF-4AFA-A1FA-1BFC71553755}" destId="{4B86859C-8E44-43DA-95EC-3CEDB425AF56}" srcOrd="0" destOrd="0" presId="urn:microsoft.com/office/officeart/2005/8/layout/venn2"/>
    <dgm:cxn modelId="{B3EA3C51-9EF5-4AE8-8326-7C034F283E17}" srcId="{6DC35C7E-5EA8-4270-BEEE-48E806556101}" destId="{D1BDD9EF-E890-4DC4-982F-B50CD1246A5F}" srcOrd="2" destOrd="0" parTransId="{163BA124-47CB-4C1E-85B6-25632D0FD04C}" sibTransId="{5C7E26FA-BAFC-4195-BEF4-DFFECCE3F2F2}"/>
    <dgm:cxn modelId="{09091398-7BF8-4395-8F98-0736A9CBE751}" type="presParOf" srcId="{B2D797F4-C259-4F8E-B09A-456566C7AD6A}" destId="{E75E9E87-FFBA-46FB-9F89-D1ADC445C7CD}" srcOrd="0" destOrd="0" presId="urn:microsoft.com/office/officeart/2005/8/layout/venn2"/>
    <dgm:cxn modelId="{88FA55A5-C7D1-4FED-BF50-4D25DCEFEC8B}" type="presParOf" srcId="{E75E9E87-FFBA-46FB-9F89-D1ADC445C7CD}" destId="{8E25A77A-4B05-47D8-9BAE-26E881E7D41E}" srcOrd="0" destOrd="0" presId="urn:microsoft.com/office/officeart/2005/8/layout/venn2"/>
    <dgm:cxn modelId="{08F1FD2F-D49D-4FB4-AF6B-F931085A057E}" type="presParOf" srcId="{E75E9E87-FFBA-46FB-9F89-D1ADC445C7CD}" destId="{BAFC1424-7AB1-4942-BF80-AFD161AB51D1}" srcOrd="1" destOrd="0" presId="urn:microsoft.com/office/officeart/2005/8/layout/venn2"/>
    <dgm:cxn modelId="{A8777225-BD6E-4B16-8342-8E6B945E0275}" type="presParOf" srcId="{B2D797F4-C259-4F8E-B09A-456566C7AD6A}" destId="{3B5EC2D6-317B-4644-857B-87E890B1417D}" srcOrd="1" destOrd="0" presId="urn:microsoft.com/office/officeart/2005/8/layout/venn2"/>
    <dgm:cxn modelId="{4703A73F-178C-4CC9-A4FB-752D938AF537}" type="presParOf" srcId="{3B5EC2D6-317B-4644-857B-87E890B1417D}" destId="{4B86859C-8E44-43DA-95EC-3CEDB425AF56}" srcOrd="0" destOrd="0" presId="urn:microsoft.com/office/officeart/2005/8/layout/venn2"/>
    <dgm:cxn modelId="{AF4B854E-6047-438D-AA1D-4C35869B61CC}" type="presParOf" srcId="{3B5EC2D6-317B-4644-857B-87E890B1417D}" destId="{C7FF8F15-DA0A-4441-902E-3928DE0E2994}" srcOrd="1" destOrd="0" presId="urn:microsoft.com/office/officeart/2005/8/layout/venn2"/>
    <dgm:cxn modelId="{C17A09BA-5FE1-4C66-841D-8CFAA12B72ED}" type="presParOf" srcId="{B2D797F4-C259-4F8E-B09A-456566C7AD6A}" destId="{4E6AF087-FCDF-4C64-8563-41CCF094EDD0}" srcOrd="2" destOrd="0" presId="urn:microsoft.com/office/officeart/2005/8/layout/venn2"/>
    <dgm:cxn modelId="{E82FEB39-99D3-4595-8E0C-3DA214365006}" type="presParOf" srcId="{4E6AF087-FCDF-4C64-8563-41CCF094EDD0}" destId="{BA73A11D-59AC-4B0B-9ACE-9A4445CF96C8}" srcOrd="0" destOrd="0" presId="urn:microsoft.com/office/officeart/2005/8/layout/venn2"/>
    <dgm:cxn modelId="{DE44710F-57D9-40DD-BEED-BB0BE775D208}" type="presParOf" srcId="{4E6AF087-FCDF-4C64-8563-41CCF094EDD0}" destId="{769606EA-FC1C-448B-A6CD-1E2B319356CB}" srcOrd="1" destOrd="0" presId="urn:microsoft.com/office/officeart/2005/8/layout/venn2"/>
    <dgm:cxn modelId="{5762515E-2A03-4605-9EE7-337E6B356156}" type="presParOf" srcId="{B2D797F4-C259-4F8E-B09A-456566C7AD6A}" destId="{19C5FD5D-74BE-42ED-A080-B3F0B954145A}" srcOrd="3" destOrd="0" presId="urn:microsoft.com/office/officeart/2005/8/layout/venn2"/>
    <dgm:cxn modelId="{1612BF8E-8208-4FF4-B98E-4E5C959BE31E}" type="presParOf" srcId="{19C5FD5D-74BE-42ED-A080-B3F0B954145A}" destId="{D4D974C2-E25C-421C-AC30-EE479C4B5A35}" srcOrd="0" destOrd="0" presId="urn:microsoft.com/office/officeart/2005/8/layout/venn2"/>
    <dgm:cxn modelId="{6534EDA7-8D9F-497E-96F9-18E27AA50A4F}" type="presParOf" srcId="{19C5FD5D-74BE-42ED-A080-B3F0B954145A}" destId="{414D075B-13E3-4321-8259-F2C1B6468976}" srcOrd="1" destOrd="0" presId="urn:microsoft.com/office/officeart/2005/8/layout/venn2"/>
    <dgm:cxn modelId="{20AA827F-E481-473F-A1AE-49B8B30999F2}" type="presParOf" srcId="{B2D797F4-C259-4F8E-B09A-456566C7AD6A}" destId="{C29D3982-C6E4-4823-A87F-B754ADF6E0A6}" srcOrd="4" destOrd="0" presId="urn:microsoft.com/office/officeart/2005/8/layout/venn2"/>
    <dgm:cxn modelId="{0A0D369D-9F19-4FC5-BA53-E54EADE7BEE8}" type="presParOf" srcId="{C29D3982-C6E4-4823-A87F-B754ADF6E0A6}" destId="{A29CF1E5-73D9-4AAF-BB55-0D3E3F793299}" srcOrd="0" destOrd="0" presId="urn:microsoft.com/office/officeart/2005/8/layout/venn2"/>
    <dgm:cxn modelId="{82FC05AE-4777-4449-9774-47C63211703B}" type="presParOf" srcId="{C29D3982-C6E4-4823-A87F-B754ADF6E0A6}" destId="{44122478-59A7-410A-9814-0C950CF1029F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04FCF44-F1DA-4A29-A77D-153ED01A9A6B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601E6D44-8959-4B70-A137-617A51905BE9}">
      <dgm:prSet phldrT="[Texto]"/>
      <dgm:spPr/>
      <dgm:t>
        <a:bodyPr/>
        <a:lstStyle/>
        <a:p>
          <a:r>
            <a:rPr lang="es-ES" dirty="0" smtClean="0"/>
            <a:t>Auto superación</a:t>
          </a:r>
        </a:p>
      </dgm:t>
    </dgm:pt>
    <dgm:pt modelId="{2E929128-D9FE-4871-8F1E-6DCD9825673F}" type="parTrans" cxnId="{2D66F9DD-1E90-4389-9EB7-17B811C24DB8}">
      <dgm:prSet/>
      <dgm:spPr/>
      <dgm:t>
        <a:bodyPr/>
        <a:lstStyle/>
        <a:p>
          <a:endParaRPr lang="es-MX"/>
        </a:p>
      </dgm:t>
    </dgm:pt>
    <dgm:pt modelId="{3EE75A45-DA59-4A21-A9A9-52FA392D8E4A}" type="sibTrans" cxnId="{2D66F9DD-1E90-4389-9EB7-17B811C24DB8}">
      <dgm:prSet/>
      <dgm:spPr/>
      <dgm:t>
        <a:bodyPr/>
        <a:lstStyle/>
        <a:p>
          <a:endParaRPr lang="es-MX"/>
        </a:p>
      </dgm:t>
    </dgm:pt>
    <dgm:pt modelId="{A697D46C-E403-40DE-9097-2ACEF4ADE01F}">
      <dgm:prSet phldrT="[Texto]"/>
      <dgm:spPr/>
      <dgm:t>
        <a:bodyPr/>
        <a:lstStyle/>
        <a:p>
          <a:r>
            <a:rPr lang="es-ES" dirty="0" smtClean="0"/>
            <a:t>Auto respeto</a:t>
          </a:r>
        </a:p>
      </dgm:t>
    </dgm:pt>
    <dgm:pt modelId="{892D913C-BF61-4882-83B7-479855016662}" type="parTrans" cxnId="{1ED5D3D5-9E67-4EDC-9AE1-728C40735DDB}">
      <dgm:prSet/>
      <dgm:spPr/>
      <dgm:t>
        <a:bodyPr/>
        <a:lstStyle/>
        <a:p>
          <a:endParaRPr lang="es-MX"/>
        </a:p>
      </dgm:t>
    </dgm:pt>
    <dgm:pt modelId="{62EF8C30-557F-4F41-9326-D12316D6423D}" type="sibTrans" cxnId="{1ED5D3D5-9E67-4EDC-9AE1-728C40735DDB}">
      <dgm:prSet/>
      <dgm:spPr/>
      <dgm:t>
        <a:bodyPr/>
        <a:lstStyle/>
        <a:p>
          <a:endParaRPr lang="es-MX"/>
        </a:p>
      </dgm:t>
    </dgm:pt>
    <dgm:pt modelId="{4A1BC1D3-2E14-4087-AEA4-E799AB942840}">
      <dgm:prSet phldrT="[Texto]"/>
      <dgm:spPr/>
      <dgm:t>
        <a:bodyPr/>
        <a:lstStyle/>
        <a:p>
          <a:r>
            <a:rPr lang="es-ES" dirty="0" smtClean="0"/>
            <a:t>Auto valoración</a:t>
          </a:r>
        </a:p>
      </dgm:t>
    </dgm:pt>
    <dgm:pt modelId="{21D0E4BA-340A-45E2-A7A1-75500CEC55EE}" type="parTrans" cxnId="{A0A08817-D1AC-409F-B97E-0E5CD542B169}">
      <dgm:prSet/>
      <dgm:spPr/>
      <dgm:t>
        <a:bodyPr/>
        <a:lstStyle/>
        <a:p>
          <a:endParaRPr lang="es-MX"/>
        </a:p>
      </dgm:t>
    </dgm:pt>
    <dgm:pt modelId="{FAE67161-B1BB-43B4-B28F-84A27D89BE67}" type="sibTrans" cxnId="{A0A08817-D1AC-409F-B97E-0E5CD542B169}">
      <dgm:prSet/>
      <dgm:spPr/>
      <dgm:t>
        <a:bodyPr/>
        <a:lstStyle/>
        <a:p>
          <a:endParaRPr lang="es-MX"/>
        </a:p>
      </dgm:t>
    </dgm:pt>
    <dgm:pt modelId="{7F406317-052E-445F-A22A-D1E440117177}">
      <dgm:prSet phldrT="[Texto]"/>
      <dgm:spPr/>
      <dgm:t>
        <a:bodyPr/>
        <a:lstStyle/>
        <a:p>
          <a:r>
            <a:rPr lang="es-ES" dirty="0" smtClean="0"/>
            <a:t>Auto aceptación</a:t>
          </a:r>
        </a:p>
      </dgm:t>
    </dgm:pt>
    <dgm:pt modelId="{E616D2DD-58D8-4874-8C0F-2AD1A12AF8BC}" type="parTrans" cxnId="{F448D24E-52C6-4F57-8EB6-DD5329A32728}">
      <dgm:prSet/>
      <dgm:spPr/>
      <dgm:t>
        <a:bodyPr/>
        <a:lstStyle/>
        <a:p>
          <a:endParaRPr lang="es-MX"/>
        </a:p>
      </dgm:t>
    </dgm:pt>
    <dgm:pt modelId="{3EB527B4-08A7-43EE-BAD7-81D67DCF5768}" type="sibTrans" cxnId="{F448D24E-52C6-4F57-8EB6-DD5329A32728}">
      <dgm:prSet/>
      <dgm:spPr/>
      <dgm:t>
        <a:bodyPr/>
        <a:lstStyle/>
        <a:p>
          <a:endParaRPr lang="es-MX"/>
        </a:p>
      </dgm:t>
    </dgm:pt>
    <dgm:pt modelId="{DE54323E-7CB9-4C42-93C4-AA6D6610EF91}">
      <dgm:prSet phldrT="[Texto]"/>
      <dgm:spPr/>
      <dgm:t>
        <a:bodyPr/>
        <a:lstStyle/>
        <a:p>
          <a:r>
            <a:rPr lang="es-ES" smtClean="0"/>
            <a:t>Auto reconocimiento</a:t>
          </a:r>
          <a:endParaRPr lang="es-ES" dirty="0" smtClean="0"/>
        </a:p>
      </dgm:t>
    </dgm:pt>
    <dgm:pt modelId="{1C419019-B6F2-4527-8CBD-BD7630844D7E}" type="parTrans" cxnId="{6C904FF6-B7F1-4575-81DE-79AF7628B02E}">
      <dgm:prSet/>
      <dgm:spPr/>
      <dgm:t>
        <a:bodyPr/>
        <a:lstStyle/>
        <a:p>
          <a:endParaRPr lang="es-MX"/>
        </a:p>
      </dgm:t>
    </dgm:pt>
    <dgm:pt modelId="{E5CEB142-1142-4F4D-80C9-DACD7013A00A}" type="sibTrans" cxnId="{6C904FF6-B7F1-4575-81DE-79AF7628B02E}">
      <dgm:prSet/>
      <dgm:spPr/>
      <dgm:t>
        <a:bodyPr/>
        <a:lstStyle/>
        <a:p>
          <a:endParaRPr lang="es-MX"/>
        </a:p>
      </dgm:t>
    </dgm:pt>
    <dgm:pt modelId="{2B7E3D0F-42F7-4BEB-9995-93987644E83A}" type="pres">
      <dgm:prSet presAssocID="{E04FCF44-F1DA-4A29-A77D-153ED01A9A6B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6BA998AD-E3B0-4429-B321-6ED77349B7D6}" type="pres">
      <dgm:prSet presAssocID="{601E6D44-8959-4B70-A137-617A51905BE9}" presName="composite" presStyleCnt="0"/>
      <dgm:spPr/>
    </dgm:pt>
    <dgm:pt modelId="{A79F81F1-FF83-4DE0-BE00-CE6281B147B8}" type="pres">
      <dgm:prSet presAssocID="{601E6D44-8959-4B70-A137-617A51905BE9}" presName="imgShp" presStyleLbl="fgImgPlace1" presStyleIdx="0" presStyleCnt="5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t>
        <a:bodyPr/>
        <a:lstStyle/>
        <a:p>
          <a:endParaRPr lang="es-MX"/>
        </a:p>
      </dgm:t>
    </dgm:pt>
    <dgm:pt modelId="{8E38BBCD-A16C-487B-B768-9842DE7C821B}" type="pres">
      <dgm:prSet presAssocID="{601E6D44-8959-4B70-A137-617A51905BE9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05B94F7-29E6-480D-8103-3696A68CF00B}" type="pres">
      <dgm:prSet presAssocID="{3EE75A45-DA59-4A21-A9A9-52FA392D8E4A}" presName="spacing" presStyleCnt="0"/>
      <dgm:spPr/>
    </dgm:pt>
    <dgm:pt modelId="{E99AC180-FB09-4F44-8297-0CD97972273B}" type="pres">
      <dgm:prSet presAssocID="{A697D46C-E403-40DE-9097-2ACEF4ADE01F}" presName="composite" presStyleCnt="0"/>
      <dgm:spPr/>
    </dgm:pt>
    <dgm:pt modelId="{DC0CC4C2-468F-4EB7-B1A1-D23DA33FE4A3}" type="pres">
      <dgm:prSet presAssocID="{A697D46C-E403-40DE-9097-2ACEF4ADE01F}" presName="imgShp" presStyleLbl="fgImgPlace1" presStyleIdx="1" presStyleCnt="5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  <dgm:t>
        <a:bodyPr/>
        <a:lstStyle/>
        <a:p>
          <a:endParaRPr lang="es-MX"/>
        </a:p>
      </dgm:t>
    </dgm:pt>
    <dgm:pt modelId="{8462A4F0-29FE-42E4-8963-C0B1DB80075F}" type="pres">
      <dgm:prSet presAssocID="{A697D46C-E403-40DE-9097-2ACEF4ADE01F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EF42A7B-0589-4964-B246-E8F7615B012E}" type="pres">
      <dgm:prSet presAssocID="{62EF8C30-557F-4F41-9326-D12316D6423D}" presName="spacing" presStyleCnt="0"/>
      <dgm:spPr/>
    </dgm:pt>
    <dgm:pt modelId="{131FAD42-A839-4FAC-9092-C13420DDBE70}" type="pres">
      <dgm:prSet presAssocID="{4A1BC1D3-2E14-4087-AEA4-E799AB942840}" presName="composite" presStyleCnt="0"/>
      <dgm:spPr/>
    </dgm:pt>
    <dgm:pt modelId="{87F3C29B-FFDE-43E9-A984-3C3DBDC52E29}" type="pres">
      <dgm:prSet presAssocID="{4A1BC1D3-2E14-4087-AEA4-E799AB942840}" presName="imgShp" presStyleLbl="fgImgPlace1" presStyleIdx="2" presStyleCnt="5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7000" b="-17000"/>
          </a:stretch>
        </a:blipFill>
      </dgm:spPr>
      <dgm:t>
        <a:bodyPr/>
        <a:lstStyle/>
        <a:p>
          <a:endParaRPr lang="es-MX"/>
        </a:p>
      </dgm:t>
    </dgm:pt>
    <dgm:pt modelId="{7B1A308F-AAD8-4604-A6AD-C3EBCF5D0D26}" type="pres">
      <dgm:prSet presAssocID="{4A1BC1D3-2E14-4087-AEA4-E799AB942840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9F772BA-4EB2-4FD7-B545-AB34D680CA9E}" type="pres">
      <dgm:prSet presAssocID="{FAE67161-B1BB-43B4-B28F-84A27D89BE67}" presName="spacing" presStyleCnt="0"/>
      <dgm:spPr/>
    </dgm:pt>
    <dgm:pt modelId="{C8D7858C-BC97-4EDB-A396-5B210B395392}" type="pres">
      <dgm:prSet presAssocID="{7F406317-052E-445F-A22A-D1E440117177}" presName="composite" presStyleCnt="0"/>
      <dgm:spPr/>
    </dgm:pt>
    <dgm:pt modelId="{7684B20D-3EA2-4FD0-9D5C-EDBFBB344982}" type="pres">
      <dgm:prSet presAssocID="{7F406317-052E-445F-A22A-D1E440117177}" presName="imgShp" presStyleLbl="fgImgPlace1" presStyleIdx="3" presStyleCnt="5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</dgm:spPr>
      <dgm:t>
        <a:bodyPr/>
        <a:lstStyle/>
        <a:p>
          <a:endParaRPr lang="es-MX"/>
        </a:p>
      </dgm:t>
    </dgm:pt>
    <dgm:pt modelId="{BF4E2132-E4A5-4500-A8A9-3FCDD5A67B93}" type="pres">
      <dgm:prSet presAssocID="{7F406317-052E-445F-A22A-D1E440117177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1040A29-F033-4869-9987-C87CEA42472F}" type="pres">
      <dgm:prSet presAssocID="{3EB527B4-08A7-43EE-BAD7-81D67DCF5768}" presName="spacing" presStyleCnt="0"/>
      <dgm:spPr/>
    </dgm:pt>
    <dgm:pt modelId="{D88077D5-8F1F-4263-8B4A-E3BB1147D188}" type="pres">
      <dgm:prSet presAssocID="{DE54323E-7CB9-4C42-93C4-AA6D6610EF91}" presName="composite" presStyleCnt="0"/>
      <dgm:spPr/>
    </dgm:pt>
    <dgm:pt modelId="{946A8183-0D32-4BBE-824B-3CF2224D7C0B}" type="pres">
      <dgm:prSet presAssocID="{DE54323E-7CB9-4C42-93C4-AA6D6610EF91}" presName="imgShp" presStyleLbl="fgImgPlace1" presStyleIdx="4" presStyleCnt="5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6000" r="-16000"/>
          </a:stretch>
        </a:blipFill>
      </dgm:spPr>
      <dgm:t>
        <a:bodyPr/>
        <a:lstStyle/>
        <a:p>
          <a:endParaRPr lang="es-MX"/>
        </a:p>
      </dgm:t>
    </dgm:pt>
    <dgm:pt modelId="{7EC8ECDC-0AC3-4048-B105-2520A149328A}" type="pres">
      <dgm:prSet presAssocID="{DE54323E-7CB9-4C42-93C4-AA6D6610EF91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43D088B-1EF7-4022-9EF3-21389AFEA116}" type="presOf" srcId="{E04FCF44-F1DA-4A29-A77D-153ED01A9A6B}" destId="{2B7E3D0F-42F7-4BEB-9995-93987644E83A}" srcOrd="0" destOrd="0" presId="urn:microsoft.com/office/officeart/2005/8/layout/vList3"/>
    <dgm:cxn modelId="{A0A08817-D1AC-409F-B97E-0E5CD542B169}" srcId="{E04FCF44-F1DA-4A29-A77D-153ED01A9A6B}" destId="{4A1BC1D3-2E14-4087-AEA4-E799AB942840}" srcOrd="2" destOrd="0" parTransId="{21D0E4BA-340A-45E2-A7A1-75500CEC55EE}" sibTransId="{FAE67161-B1BB-43B4-B28F-84A27D89BE67}"/>
    <dgm:cxn modelId="{6C904FF6-B7F1-4575-81DE-79AF7628B02E}" srcId="{E04FCF44-F1DA-4A29-A77D-153ED01A9A6B}" destId="{DE54323E-7CB9-4C42-93C4-AA6D6610EF91}" srcOrd="4" destOrd="0" parTransId="{1C419019-B6F2-4527-8CBD-BD7630844D7E}" sibTransId="{E5CEB142-1142-4F4D-80C9-DACD7013A00A}"/>
    <dgm:cxn modelId="{F448D24E-52C6-4F57-8EB6-DD5329A32728}" srcId="{E04FCF44-F1DA-4A29-A77D-153ED01A9A6B}" destId="{7F406317-052E-445F-A22A-D1E440117177}" srcOrd="3" destOrd="0" parTransId="{E616D2DD-58D8-4874-8C0F-2AD1A12AF8BC}" sibTransId="{3EB527B4-08A7-43EE-BAD7-81D67DCF5768}"/>
    <dgm:cxn modelId="{1ED5D3D5-9E67-4EDC-9AE1-728C40735DDB}" srcId="{E04FCF44-F1DA-4A29-A77D-153ED01A9A6B}" destId="{A697D46C-E403-40DE-9097-2ACEF4ADE01F}" srcOrd="1" destOrd="0" parTransId="{892D913C-BF61-4882-83B7-479855016662}" sibTransId="{62EF8C30-557F-4F41-9326-D12316D6423D}"/>
    <dgm:cxn modelId="{EB416375-136E-4364-A855-73168B2746FE}" type="presOf" srcId="{601E6D44-8959-4B70-A137-617A51905BE9}" destId="{8E38BBCD-A16C-487B-B768-9842DE7C821B}" srcOrd="0" destOrd="0" presId="urn:microsoft.com/office/officeart/2005/8/layout/vList3"/>
    <dgm:cxn modelId="{745F9459-2BE0-45F9-90E2-34ED984E45FF}" type="presOf" srcId="{7F406317-052E-445F-A22A-D1E440117177}" destId="{BF4E2132-E4A5-4500-A8A9-3FCDD5A67B93}" srcOrd="0" destOrd="0" presId="urn:microsoft.com/office/officeart/2005/8/layout/vList3"/>
    <dgm:cxn modelId="{7C62E52E-4CC4-459C-8BCE-6CFBCF0119C3}" type="presOf" srcId="{4A1BC1D3-2E14-4087-AEA4-E799AB942840}" destId="{7B1A308F-AAD8-4604-A6AD-C3EBCF5D0D26}" srcOrd="0" destOrd="0" presId="urn:microsoft.com/office/officeart/2005/8/layout/vList3"/>
    <dgm:cxn modelId="{2D66F9DD-1E90-4389-9EB7-17B811C24DB8}" srcId="{E04FCF44-F1DA-4A29-A77D-153ED01A9A6B}" destId="{601E6D44-8959-4B70-A137-617A51905BE9}" srcOrd="0" destOrd="0" parTransId="{2E929128-D9FE-4871-8F1E-6DCD9825673F}" sibTransId="{3EE75A45-DA59-4A21-A9A9-52FA392D8E4A}"/>
    <dgm:cxn modelId="{9AA087F8-9918-4663-99FD-F3CC82B983BE}" type="presOf" srcId="{A697D46C-E403-40DE-9097-2ACEF4ADE01F}" destId="{8462A4F0-29FE-42E4-8963-C0B1DB80075F}" srcOrd="0" destOrd="0" presId="urn:microsoft.com/office/officeart/2005/8/layout/vList3"/>
    <dgm:cxn modelId="{30A99B64-82D9-4DEA-8164-E8EB6ADE2FC7}" type="presOf" srcId="{DE54323E-7CB9-4C42-93C4-AA6D6610EF91}" destId="{7EC8ECDC-0AC3-4048-B105-2520A149328A}" srcOrd="0" destOrd="0" presId="urn:microsoft.com/office/officeart/2005/8/layout/vList3"/>
    <dgm:cxn modelId="{1E631783-20B6-4DEF-BA1B-7CB32CBEEA7B}" type="presParOf" srcId="{2B7E3D0F-42F7-4BEB-9995-93987644E83A}" destId="{6BA998AD-E3B0-4429-B321-6ED77349B7D6}" srcOrd="0" destOrd="0" presId="urn:microsoft.com/office/officeart/2005/8/layout/vList3"/>
    <dgm:cxn modelId="{1DA63270-18A1-4039-9E75-4D2C4832FB23}" type="presParOf" srcId="{6BA998AD-E3B0-4429-B321-6ED77349B7D6}" destId="{A79F81F1-FF83-4DE0-BE00-CE6281B147B8}" srcOrd="0" destOrd="0" presId="urn:microsoft.com/office/officeart/2005/8/layout/vList3"/>
    <dgm:cxn modelId="{6FDB2F4E-B59E-4825-8CBE-9CE36EAE8BE7}" type="presParOf" srcId="{6BA998AD-E3B0-4429-B321-6ED77349B7D6}" destId="{8E38BBCD-A16C-487B-B768-9842DE7C821B}" srcOrd="1" destOrd="0" presId="urn:microsoft.com/office/officeart/2005/8/layout/vList3"/>
    <dgm:cxn modelId="{0A1EAFBA-3673-4636-B06F-0E3472C3867A}" type="presParOf" srcId="{2B7E3D0F-42F7-4BEB-9995-93987644E83A}" destId="{205B94F7-29E6-480D-8103-3696A68CF00B}" srcOrd="1" destOrd="0" presId="urn:microsoft.com/office/officeart/2005/8/layout/vList3"/>
    <dgm:cxn modelId="{F59BB464-10AD-4FDF-9B75-AEC4DBB10145}" type="presParOf" srcId="{2B7E3D0F-42F7-4BEB-9995-93987644E83A}" destId="{E99AC180-FB09-4F44-8297-0CD97972273B}" srcOrd="2" destOrd="0" presId="urn:microsoft.com/office/officeart/2005/8/layout/vList3"/>
    <dgm:cxn modelId="{9CEACB81-1066-4DDF-AD7B-BCCF4BE0D935}" type="presParOf" srcId="{E99AC180-FB09-4F44-8297-0CD97972273B}" destId="{DC0CC4C2-468F-4EB7-B1A1-D23DA33FE4A3}" srcOrd="0" destOrd="0" presId="urn:microsoft.com/office/officeart/2005/8/layout/vList3"/>
    <dgm:cxn modelId="{0107017F-9F28-4497-8A0D-84B645EDD716}" type="presParOf" srcId="{E99AC180-FB09-4F44-8297-0CD97972273B}" destId="{8462A4F0-29FE-42E4-8963-C0B1DB80075F}" srcOrd="1" destOrd="0" presId="urn:microsoft.com/office/officeart/2005/8/layout/vList3"/>
    <dgm:cxn modelId="{CD630567-4EE8-4408-B1A3-BDA9EB10A47C}" type="presParOf" srcId="{2B7E3D0F-42F7-4BEB-9995-93987644E83A}" destId="{BEF42A7B-0589-4964-B246-E8F7615B012E}" srcOrd="3" destOrd="0" presId="urn:microsoft.com/office/officeart/2005/8/layout/vList3"/>
    <dgm:cxn modelId="{F8D9BB54-25ED-458E-B556-C141E0B3C99E}" type="presParOf" srcId="{2B7E3D0F-42F7-4BEB-9995-93987644E83A}" destId="{131FAD42-A839-4FAC-9092-C13420DDBE70}" srcOrd="4" destOrd="0" presId="urn:microsoft.com/office/officeart/2005/8/layout/vList3"/>
    <dgm:cxn modelId="{F2CD5D31-D330-4939-B423-92AFB0678929}" type="presParOf" srcId="{131FAD42-A839-4FAC-9092-C13420DDBE70}" destId="{87F3C29B-FFDE-43E9-A984-3C3DBDC52E29}" srcOrd="0" destOrd="0" presId="urn:microsoft.com/office/officeart/2005/8/layout/vList3"/>
    <dgm:cxn modelId="{38199E32-510F-4D1E-BFF4-6F3672BF1008}" type="presParOf" srcId="{131FAD42-A839-4FAC-9092-C13420DDBE70}" destId="{7B1A308F-AAD8-4604-A6AD-C3EBCF5D0D26}" srcOrd="1" destOrd="0" presId="urn:microsoft.com/office/officeart/2005/8/layout/vList3"/>
    <dgm:cxn modelId="{4110AF82-A8F8-47AB-8431-51EBD052614A}" type="presParOf" srcId="{2B7E3D0F-42F7-4BEB-9995-93987644E83A}" destId="{49F772BA-4EB2-4FD7-B545-AB34D680CA9E}" srcOrd="5" destOrd="0" presId="urn:microsoft.com/office/officeart/2005/8/layout/vList3"/>
    <dgm:cxn modelId="{66E8CE25-F942-4309-85C4-85534916E4ED}" type="presParOf" srcId="{2B7E3D0F-42F7-4BEB-9995-93987644E83A}" destId="{C8D7858C-BC97-4EDB-A396-5B210B395392}" srcOrd="6" destOrd="0" presId="urn:microsoft.com/office/officeart/2005/8/layout/vList3"/>
    <dgm:cxn modelId="{B41C0041-9951-4153-8952-119D42834F3C}" type="presParOf" srcId="{C8D7858C-BC97-4EDB-A396-5B210B395392}" destId="{7684B20D-3EA2-4FD0-9D5C-EDBFBB344982}" srcOrd="0" destOrd="0" presId="urn:microsoft.com/office/officeart/2005/8/layout/vList3"/>
    <dgm:cxn modelId="{A102B562-83C5-4AC5-9EC4-E5F57554BC73}" type="presParOf" srcId="{C8D7858C-BC97-4EDB-A396-5B210B395392}" destId="{BF4E2132-E4A5-4500-A8A9-3FCDD5A67B93}" srcOrd="1" destOrd="0" presId="urn:microsoft.com/office/officeart/2005/8/layout/vList3"/>
    <dgm:cxn modelId="{86FAFB48-6BCF-4872-952C-51F6C0573185}" type="presParOf" srcId="{2B7E3D0F-42F7-4BEB-9995-93987644E83A}" destId="{01040A29-F033-4869-9987-C87CEA42472F}" srcOrd="7" destOrd="0" presId="urn:microsoft.com/office/officeart/2005/8/layout/vList3"/>
    <dgm:cxn modelId="{DA9742BC-AA6D-41C2-8B78-9A2BDEDF970A}" type="presParOf" srcId="{2B7E3D0F-42F7-4BEB-9995-93987644E83A}" destId="{D88077D5-8F1F-4263-8B4A-E3BB1147D188}" srcOrd="8" destOrd="0" presId="urn:microsoft.com/office/officeart/2005/8/layout/vList3"/>
    <dgm:cxn modelId="{3FE9E18E-8E6E-440E-977F-EA97E3DED3F2}" type="presParOf" srcId="{D88077D5-8F1F-4263-8B4A-E3BB1147D188}" destId="{946A8183-0D32-4BBE-824B-3CF2224D7C0B}" srcOrd="0" destOrd="0" presId="urn:microsoft.com/office/officeart/2005/8/layout/vList3"/>
    <dgm:cxn modelId="{6B3C412D-5332-455B-8CDF-9F87BB1B264B}" type="presParOf" srcId="{D88077D5-8F1F-4263-8B4A-E3BB1147D188}" destId="{7EC8ECDC-0AC3-4048-B105-2520A149328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87F561-C2CB-4219-A293-2CFEC34C94A5}">
      <dsp:nvSpPr>
        <dsp:cNvPr id="0" name=""/>
        <dsp:cNvSpPr/>
      </dsp:nvSpPr>
      <dsp:spPr>
        <a:xfrm>
          <a:off x="2438400" y="0"/>
          <a:ext cx="1219200" cy="812799"/>
        </a:xfrm>
        <a:prstGeom prst="trapezoid">
          <a:avLst>
            <a:gd name="adj" fmla="val 7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Percepciones</a:t>
          </a:r>
          <a:endParaRPr lang="es-MX" sz="1600" kern="1200" dirty="0"/>
        </a:p>
      </dsp:txBody>
      <dsp:txXfrm>
        <a:off x="2438400" y="0"/>
        <a:ext cx="1219200" cy="812799"/>
      </dsp:txXfrm>
    </dsp:sp>
    <dsp:sp modelId="{2512E970-400E-47E0-8337-AE19ED2718C9}">
      <dsp:nvSpPr>
        <dsp:cNvPr id="0" name=""/>
        <dsp:cNvSpPr/>
      </dsp:nvSpPr>
      <dsp:spPr>
        <a:xfrm>
          <a:off x="1828800" y="812799"/>
          <a:ext cx="2438400" cy="812799"/>
        </a:xfrm>
        <a:prstGeom prst="trapezoid">
          <a:avLst>
            <a:gd name="adj" fmla="val 75000"/>
          </a:avLst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Pensamientos</a:t>
          </a:r>
          <a:endParaRPr lang="es-MX" sz="2100" kern="1200" dirty="0"/>
        </a:p>
      </dsp:txBody>
      <dsp:txXfrm>
        <a:off x="2255520" y="812799"/>
        <a:ext cx="1584960" cy="812799"/>
      </dsp:txXfrm>
    </dsp:sp>
    <dsp:sp modelId="{C9504E7C-ECDB-4879-A9A4-3A089FB66964}">
      <dsp:nvSpPr>
        <dsp:cNvPr id="0" name=""/>
        <dsp:cNvSpPr/>
      </dsp:nvSpPr>
      <dsp:spPr>
        <a:xfrm>
          <a:off x="1219200" y="1625599"/>
          <a:ext cx="3657600" cy="812799"/>
        </a:xfrm>
        <a:prstGeom prst="trapezoid">
          <a:avLst>
            <a:gd name="adj" fmla="val 75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Evaluaciones</a:t>
          </a:r>
          <a:endParaRPr lang="es-MX" sz="2100" kern="1200" dirty="0"/>
        </a:p>
      </dsp:txBody>
      <dsp:txXfrm>
        <a:off x="1859280" y="1625599"/>
        <a:ext cx="2377440" cy="812799"/>
      </dsp:txXfrm>
    </dsp:sp>
    <dsp:sp modelId="{A1431E8D-DA8D-4796-9E3B-BC31B3544EA7}">
      <dsp:nvSpPr>
        <dsp:cNvPr id="0" name=""/>
        <dsp:cNvSpPr/>
      </dsp:nvSpPr>
      <dsp:spPr>
        <a:xfrm>
          <a:off x="609600" y="2438399"/>
          <a:ext cx="4876800" cy="812799"/>
        </a:xfrm>
        <a:prstGeom prst="trapezoid">
          <a:avLst>
            <a:gd name="adj" fmla="val 75000"/>
          </a:avLst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Sentimientos</a:t>
          </a:r>
          <a:endParaRPr lang="es-MX" sz="2100" kern="1200" dirty="0"/>
        </a:p>
      </dsp:txBody>
      <dsp:txXfrm>
        <a:off x="1463039" y="2438399"/>
        <a:ext cx="3169920" cy="812799"/>
      </dsp:txXfrm>
    </dsp:sp>
    <dsp:sp modelId="{58F5A3DF-6897-49C7-81CF-18DEB5A1D58C}">
      <dsp:nvSpPr>
        <dsp:cNvPr id="0" name=""/>
        <dsp:cNvSpPr/>
      </dsp:nvSpPr>
      <dsp:spPr>
        <a:xfrm>
          <a:off x="0" y="3251199"/>
          <a:ext cx="6096000" cy="812799"/>
        </a:xfrm>
        <a:prstGeom prst="trapezoid">
          <a:avLst>
            <a:gd name="adj" fmla="val 75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Tendencias</a:t>
          </a:r>
          <a:endParaRPr lang="es-MX" sz="2100" kern="1200" dirty="0"/>
        </a:p>
      </dsp:txBody>
      <dsp:txXfrm>
        <a:off x="1066799" y="3251199"/>
        <a:ext cx="3962400" cy="8127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25A77A-4B05-47D8-9BAE-26E881E7D41E}">
      <dsp:nvSpPr>
        <dsp:cNvPr id="0" name=""/>
        <dsp:cNvSpPr/>
      </dsp:nvSpPr>
      <dsp:spPr>
        <a:xfrm>
          <a:off x="1080120" y="0"/>
          <a:ext cx="4536504" cy="453650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Autoestima</a:t>
          </a:r>
          <a:endParaRPr lang="es-MX" sz="2200" kern="1200" dirty="0"/>
        </a:p>
      </dsp:txBody>
      <dsp:txXfrm>
        <a:off x="2497777" y="226825"/>
        <a:ext cx="1701189" cy="453650"/>
      </dsp:txXfrm>
    </dsp:sp>
    <dsp:sp modelId="{4B86859C-8E44-43DA-95EC-3CEDB425AF56}">
      <dsp:nvSpPr>
        <dsp:cNvPr id="0" name=""/>
        <dsp:cNvSpPr/>
      </dsp:nvSpPr>
      <dsp:spPr>
        <a:xfrm>
          <a:off x="1420357" y="680475"/>
          <a:ext cx="3856028" cy="3856028"/>
        </a:xfrm>
        <a:prstGeom prst="ellipse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Pensar</a:t>
          </a:r>
          <a:endParaRPr lang="es-MX" sz="2200" kern="1200" dirty="0"/>
        </a:p>
      </dsp:txBody>
      <dsp:txXfrm>
        <a:off x="2516915" y="902197"/>
        <a:ext cx="1662912" cy="443443"/>
      </dsp:txXfrm>
    </dsp:sp>
    <dsp:sp modelId="{BA73A11D-59AC-4B0B-9ACE-9A4445CF96C8}">
      <dsp:nvSpPr>
        <dsp:cNvPr id="0" name=""/>
        <dsp:cNvSpPr/>
      </dsp:nvSpPr>
      <dsp:spPr>
        <a:xfrm>
          <a:off x="1760595" y="1360951"/>
          <a:ext cx="3175552" cy="3175552"/>
        </a:xfrm>
        <a:prstGeom prst="ellipse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Sentir</a:t>
          </a:r>
          <a:endParaRPr lang="es-MX" sz="2200" kern="1200" dirty="0"/>
        </a:p>
      </dsp:txBody>
      <dsp:txXfrm>
        <a:off x="2526697" y="1580064"/>
        <a:ext cx="1643348" cy="438226"/>
      </dsp:txXfrm>
    </dsp:sp>
    <dsp:sp modelId="{D4D974C2-E25C-421C-AC30-EE479C4B5A35}">
      <dsp:nvSpPr>
        <dsp:cNvPr id="0" name=""/>
        <dsp:cNvSpPr/>
      </dsp:nvSpPr>
      <dsp:spPr>
        <a:xfrm>
          <a:off x="2100833" y="2041426"/>
          <a:ext cx="2495077" cy="2495077"/>
        </a:xfrm>
        <a:prstGeom prst="ellipse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Actuar</a:t>
          </a:r>
          <a:endParaRPr lang="es-MX" sz="2200" kern="1200" dirty="0"/>
        </a:p>
      </dsp:txBody>
      <dsp:txXfrm>
        <a:off x="2674701" y="2265983"/>
        <a:ext cx="1347341" cy="449113"/>
      </dsp:txXfrm>
    </dsp:sp>
    <dsp:sp modelId="{A29CF1E5-73D9-4AAF-BB55-0D3E3F793299}">
      <dsp:nvSpPr>
        <dsp:cNvPr id="0" name=""/>
        <dsp:cNvSpPr/>
      </dsp:nvSpPr>
      <dsp:spPr>
        <a:xfrm>
          <a:off x="2441071" y="2721902"/>
          <a:ext cx="1814601" cy="1814601"/>
        </a:xfrm>
        <a:prstGeom prst="ellips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Decidir</a:t>
          </a:r>
          <a:endParaRPr lang="es-MX" sz="2200" kern="1200" dirty="0"/>
        </a:p>
      </dsp:txBody>
      <dsp:txXfrm>
        <a:off x="2706813" y="3175552"/>
        <a:ext cx="1283117" cy="9073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38BBCD-A16C-487B-B768-9842DE7C821B}">
      <dsp:nvSpPr>
        <dsp:cNvPr id="0" name=""/>
        <dsp:cNvSpPr/>
      </dsp:nvSpPr>
      <dsp:spPr>
        <a:xfrm rot="10800000">
          <a:off x="1268384" y="2927"/>
          <a:ext cx="4309678" cy="73145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2551" tIns="118110" rIns="220472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100" kern="1200" dirty="0" smtClean="0"/>
            <a:t>Auto superación</a:t>
          </a:r>
        </a:p>
      </dsp:txBody>
      <dsp:txXfrm rot="10800000">
        <a:off x="1451247" y="2927"/>
        <a:ext cx="4126815" cy="731454"/>
      </dsp:txXfrm>
    </dsp:sp>
    <dsp:sp modelId="{A79F81F1-FF83-4DE0-BE00-CE6281B147B8}">
      <dsp:nvSpPr>
        <dsp:cNvPr id="0" name=""/>
        <dsp:cNvSpPr/>
      </dsp:nvSpPr>
      <dsp:spPr>
        <a:xfrm>
          <a:off x="902657" y="2927"/>
          <a:ext cx="731454" cy="731454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62A4F0-29FE-42E4-8963-C0B1DB80075F}">
      <dsp:nvSpPr>
        <dsp:cNvPr id="0" name=""/>
        <dsp:cNvSpPr/>
      </dsp:nvSpPr>
      <dsp:spPr>
        <a:xfrm rot="10800000">
          <a:off x="1268384" y="952725"/>
          <a:ext cx="4309678" cy="73145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2551" tIns="118110" rIns="220472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100" kern="1200" dirty="0" smtClean="0"/>
            <a:t>Auto respeto</a:t>
          </a:r>
        </a:p>
      </dsp:txBody>
      <dsp:txXfrm rot="10800000">
        <a:off x="1451247" y="952725"/>
        <a:ext cx="4126815" cy="731454"/>
      </dsp:txXfrm>
    </dsp:sp>
    <dsp:sp modelId="{DC0CC4C2-468F-4EB7-B1A1-D23DA33FE4A3}">
      <dsp:nvSpPr>
        <dsp:cNvPr id="0" name=""/>
        <dsp:cNvSpPr/>
      </dsp:nvSpPr>
      <dsp:spPr>
        <a:xfrm>
          <a:off x="902657" y="952725"/>
          <a:ext cx="731454" cy="731454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1A308F-AAD8-4604-A6AD-C3EBCF5D0D26}">
      <dsp:nvSpPr>
        <dsp:cNvPr id="0" name=""/>
        <dsp:cNvSpPr/>
      </dsp:nvSpPr>
      <dsp:spPr>
        <a:xfrm rot="10800000">
          <a:off x="1268384" y="1902524"/>
          <a:ext cx="4309678" cy="73145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2551" tIns="118110" rIns="220472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100" kern="1200" dirty="0" smtClean="0"/>
            <a:t>Auto valoración</a:t>
          </a:r>
        </a:p>
      </dsp:txBody>
      <dsp:txXfrm rot="10800000">
        <a:off x="1451247" y="1902524"/>
        <a:ext cx="4126815" cy="731454"/>
      </dsp:txXfrm>
    </dsp:sp>
    <dsp:sp modelId="{87F3C29B-FFDE-43E9-A984-3C3DBDC52E29}">
      <dsp:nvSpPr>
        <dsp:cNvPr id="0" name=""/>
        <dsp:cNvSpPr/>
      </dsp:nvSpPr>
      <dsp:spPr>
        <a:xfrm>
          <a:off x="902657" y="1902524"/>
          <a:ext cx="731454" cy="731454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7000" b="-1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4E2132-E4A5-4500-A8A9-3FCDD5A67B93}">
      <dsp:nvSpPr>
        <dsp:cNvPr id="0" name=""/>
        <dsp:cNvSpPr/>
      </dsp:nvSpPr>
      <dsp:spPr>
        <a:xfrm rot="10800000">
          <a:off x="1268384" y="2852323"/>
          <a:ext cx="4309678" cy="73145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2551" tIns="118110" rIns="220472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100" kern="1200" dirty="0" smtClean="0"/>
            <a:t>Auto aceptación</a:t>
          </a:r>
        </a:p>
      </dsp:txBody>
      <dsp:txXfrm rot="10800000">
        <a:off x="1451247" y="2852323"/>
        <a:ext cx="4126815" cy="731454"/>
      </dsp:txXfrm>
    </dsp:sp>
    <dsp:sp modelId="{7684B20D-3EA2-4FD0-9D5C-EDBFBB344982}">
      <dsp:nvSpPr>
        <dsp:cNvPr id="0" name=""/>
        <dsp:cNvSpPr/>
      </dsp:nvSpPr>
      <dsp:spPr>
        <a:xfrm>
          <a:off x="902657" y="2852323"/>
          <a:ext cx="731454" cy="731454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C8ECDC-0AC3-4048-B105-2520A149328A}">
      <dsp:nvSpPr>
        <dsp:cNvPr id="0" name=""/>
        <dsp:cNvSpPr/>
      </dsp:nvSpPr>
      <dsp:spPr>
        <a:xfrm rot="10800000">
          <a:off x="1268384" y="3802122"/>
          <a:ext cx="4309678" cy="73145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2551" tIns="118110" rIns="220472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100" kern="1200" smtClean="0"/>
            <a:t>Auto reconocimiento</a:t>
          </a:r>
          <a:endParaRPr lang="es-ES" sz="3100" kern="1200" dirty="0" smtClean="0"/>
        </a:p>
      </dsp:txBody>
      <dsp:txXfrm rot="10800000">
        <a:off x="1451247" y="3802122"/>
        <a:ext cx="4126815" cy="731454"/>
      </dsp:txXfrm>
    </dsp:sp>
    <dsp:sp modelId="{946A8183-0D32-4BBE-824B-3CF2224D7C0B}">
      <dsp:nvSpPr>
        <dsp:cNvPr id="0" name=""/>
        <dsp:cNvSpPr/>
      </dsp:nvSpPr>
      <dsp:spPr>
        <a:xfrm>
          <a:off x="902657" y="3802122"/>
          <a:ext cx="731454" cy="731454"/>
        </a:xfrm>
        <a:prstGeom prst="ellipse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6000" r="-16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04/02/2016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04/02/2016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04/02/2016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04/02/2016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04/02/2016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04/02/2016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04/02/2016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04/02/2016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04/02/2016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04/02/2016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04/02/2016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04/02/2016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04/02/2016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04/02/2016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04/02/2016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04/02/2016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04/02/2016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04/02/2016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04/02/2016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04/02/2016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04/02/2016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04/02/2016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04/02/2016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04/02/2016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autoestimaambitoeducativo.wordpress.com/2013/04/09/formacion-y-elementos-de-la-autoestima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AUTOESTIMA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Licenciatura en Contaduría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Emilio Alejandro Rivera Landero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enero-junio 2016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AUTOESTIMA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s-MX" b="1" dirty="0">
                <a:latin typeface="Arial" pitchFamily="34" charset="0"/>
                <a:cs typeface="Arial" pitchFamily="34" charset="0"/>
              </a:rPr>
              <a:t>Resumen</a:t>
            </a:r>
          </a:p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La autoestima es una interpretación evaluativa que cada persona realiza sobre sus características y experiencias. Es importante alcanzar un nivel de autoestima alta para enfrentar positivamente nuestras nuevas experiencias.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b="1" dirty="0" err="1">
                <a:latin typeface="Arial" pitchFamily="34" charset="0"/>
                <a:cs typeface="Arial" pitchFamily="34" charset="0"/>
              </a:rPr>
              <a:t>Abstract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r>
              <a:rPr lang="en-US" b="1" dirty="0">
                <a:latin typeface="Arial" pitchFamily="34" charset="0"/>
                <a:cs typeface="Arial" pitchFamily="34" charset="0"/>
              </a:rPr>
              <a:t>Self-esteem is an evolutionary interpretation that each person makes about their characteristics and experiences. It is important to reach a level of self-esteem to positively face our new experiences.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b="1" dirty="0" err="1">
                <a:latin typeface="Arial" pitchFamily="34" charset="0"/>
                <a:cs typeface="Arial" pitchFamily="34" charset="0"/>
              </a:rPr>
              <a:t>Keywords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: Autoestima, escalera de la autoestima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804768715"/>
              </p:ext>
            </p:extLst>
          </p:nvPr>
        </p:nvGraphicFramePr>
        <p:xfrm>
          <a:off x="1953018" y="146993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2" descr="C:\Program Files (x86)\Microsoft Office\MEDIA\CAGCAT10\j0302953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8766" y="0"/>
            <a:ext cx="944504" cy="1324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 rot="18482994">
            <a:off x="666702" y="3240325"/>
            <a:ext cx="41649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solidFill>
                  <a:schemeClr val="accent4">
                    <a:lumMod val="75000"/>
                  </a:schemeClr>
                </a:solidFill>
              </a:rPr>
              <a:t>Evaluación de cada persona</a:t>
            </a:r>
            <a:endParaRPr lang="es-MX" sz="2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940152" y="1336630"/>
            <a:ext cx="3060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solidFill>
                  <a:schemeClr val="accent2">
                    <a:lumMod val="75000"/>
                  </a:schemeClr>
                </a:solidFill>
              </a:rPr>
              <a:t>Auto estima = Percepción evaluativa de si mismo.</a:t>
            </a:r>
            <a:endParaRPr lang="es-MX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1722291510"/>
              </p:ext>
            </p:extLst>
          </p:nvPr>
        </p:nvGraphicFramePr>
        <p:xfrm>
          <a:off x="2123728" y="620688"/>
          <a:ext cx="6696744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181178" y="1844824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solidFill>
                  <a:schemeClr val="accent2">
                    <a:lumMod val="75000"/>
                  </a:schemeClr>
                </a:solidFill>
              </a:rPr>
              <a:t>Es una visión del mundo y de la vida</a:t>
            </a:r>
            <a:endParaRPr lang="es-MX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10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29CF1E5-73D9-4AAF-BB55-0D3E3F7932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0"/>
                                        <p:tgtEl>
                                          <p:spTgt spid="7">
                                            <p:graphicEl>
                                              <a:dgm id="{A29CF1E5-73D9-4AAF-BB55-0D3E3F7932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4D974C2-E25C-421C-AC30-EE479C4B5A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5000"/>
                                        <p:tgtEl>
                                          <p:spTgt spid="7">
                                            <p:graphicEl>
                                              <a:dgm id="{D4D974C2-E25C-421C-AC30-EE479C4B5A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A73A11D-59AC-4B0B-9ACE-9A4445CF96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5000"/>
                                        <p:tgtEl>
                                          <p:spTgt spid="7">
                                            <p:graphicEl>
                                              <a:dgm id="{BA73A11D-59AC-4B0B-9ACE-9A4445CF96C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B86859C-8E44-43DA-95EC-3CEDB425AF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5000"/>
                                        <p:tgtEl>
                                          <p:spTgt spid="7">
                                            <p:graphicEl>
                                              <a:dgm id="{4B86859C-8E44-43DA-95EC-3CEDB425AF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E25A77A-4B05-47D8-9BAE-26E881E7D4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000"/>
                                        <p:tgtEl>
                                          <p:spTgt spid="7">
                                            <p:graphicEl>
                                              <a:dgm id="{8E25A77A-4B05-47D8-9BAE-26E881E7D4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 rev="1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241854" y="116632"/>
            <a:ext cx="49337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dirty="0" smtClean="0">
                <a:solidFill>
                  <a:schemeClr val="accent4">
                    <a:lumMod val="75000"/>
                  </a:schemeClr>
                </a:solidFill>
              </a:rPr>
              <a:t>Escalera de la autoestima</a:t>
            </a:r>
            <a:endParaRPr lang="es-MX" sz="3600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4176713983"/>
              </p:ext>
            </p:extLst>
          </p:nvPr>
        </p:nvGraphicFramePr>
        <p:xfrm>
          <a:off x="1907704" y="980728"/>
          <a:ext cx="648072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5 Flecha derecha"/>
          <p:cNvSpPr/>
          <p:nvPr/>
        </p:nvSpPr>
        <p:spPr>
          <a:xfrm rot="17335303">
            <a:off x="-521186" y="2951771"/>
            <a:ext cx="4284028" cy="376570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5508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79F81F1-FF83-4DE0-BE00-CE6281B147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>
                                            <p:graphicEl>
                                              <a:dgm id="{A79F81F1-FF83-4DE0-BE00-CE6281B147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E38BBCD-A16C-487B-B768-9842DE7C82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3000"/>
                                        <p:tgtEl>
                                          <p:spTgt spid="5">
                                            <p:graphicEl>
                                              <a:dgm id="{8E38BBCD-A16C-487B-B768-9842DE7C82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C0CC4C2-468F-4EB7-B1A1-D23DA33FE4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3000"/>
                                        <p:tgtEl>
                                          <p:spTgt spid="5">
                                            <p:graphicEl>
                                              <a:dgm id="{DC0CC4C2-468F-4EB7-B1A1-D23DA33FE4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462A4F0-29FE-42E4-8963-C0B1DB8007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3000"/>
                                        <p:tgtEl>
                                          <p:spTgt spid="5">
                                            <p:graphicEl>
                                              <a:dgm id="{8462A4F0-29FE-42E4-8963-C0B1DB8007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7F3C29B-FFDE-43E9-A984-3C3DBDC52E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3000"/>
                                        <p:tgtEl>
                                          <p:spTgt spid="5">
                                            <p:graphicEl>
                                              <a:dgm id="{87F3C29B-FFDE-43E9-A984-3C3DBDC52E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B1A308F-AAD8-4604-A6AD-C3EBCF5D0D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3000"/>
                                        <p:tgtEl>
                                          <p:spTgt spid="5">
                                            <p:graphicEl>
                                              <a:dgm id="{7B1A308F-AAD8-4604-A6AD-C3EBCF5D0D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684B20D-3EA2-4FD0-9D5C-EDBFBB3449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3000"/>
                                        <p:tgtEl>
                                          <p:spTgt spid="5">
                                            <p:graphicEl>
                                              <a:dgm id="{7684B20D-3EA2-4FD0-9D5C-EDBFBB3449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F4E2132-E4A5-4500-A8A9-3FCDD5A67B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3000"/>
                                        <p:tgtEl>
                                          <p:spTgt spid="5">
                                            <p:graphicEl>
                                              <a:dgm id="{BF4E2132-E4A5-4500-A8A9-3FCDD5A67B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46A8183-0D32-4BBE-824B-3CF2224D7C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3000"/>
                                        <p:tgtEl>
                                          <p:spTgt spid="5">
                                            <p:graphicEl>
                                              <a:dgm id="{946A8183-0D32-4BBE-824B-3CF2224D7C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EC8ECDC-0AC3-4048-B105-2520A14932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3000"/>
                                        <p:tgtEl>
                                          <p:spTgt spid="5">
                                            <p:graphicEl>
                                              <a:dgm id="{7EC8ECDC-0AC3-4048-B105-2520A14932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971600" y="1988840"/>
            <a:ext cx="69847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Garrote G. Adela, Del Cojo A. Teresa. </a:t>
            </a:r>
            <a:r>
              <a:rPr lang="es-ES" dirty="0" smtClean="0"/>
              <a:t>(2011) La educación grupal para la salud. Reto o realidad. España. Ed. Díaz de Santos. </a:t>
            </a:r>
          </a:p>
          <a:p>
            <a:endParaRPr lang="es-ES" dirty="0"/>
          </a:p>
          <a:p>
            <a:endParaRPr lang="es-ES" dirty="0" smtClean="0"/>
          </a:p>
          <a:p>
            <a:r>
              <a:rPr lang="es-ES" dirty="0" smtClean="0"/>
              <a:t>Hernández, Y. A. La autoestima en el ámbito escolar. Formación y elementos de la </a:t>
            </a:r>
            <a:r>
              <a:rPr lang="es-ES" dirty="0"/>
              <a:t>auto estima</a:t>
            </a:r>
            <a:r>
              <a:rPr lang="es-ES" dirty="0" smtClean="0"/>
              <a:t>. Recuperado 7 de enero de 2016 de </a:t>
            </a:r>
            <a:r>
              <a:rPr lang="es-ES" dirty="0" smtClean="0">
                <a:hlinkClick r:id="rId3"/>
              </a:rPr>
              <a:t>https</a:t>
            </a:r>
            <a:r>
              <a:rPr lang="es-ES" dirty="0">
                <a:hlinkClick r:id="rId3"/>
              </a:rPr>
              <a:t>://autoestimaambitoeducativo.wordpress.com/2013/04/09/formacion-y-elementos-de-la-autoestima</a:t>
            </a:r>
            <a:r>
              <a:rPr lang="es-ES" dirty="0" smtClean="0">
                <a:hlinkClick r:id="rId3"/>
              </a:rPr>
              <a:t>/</a:t>
            </a:r>
            <a:r>
              <a:rPr lang="es-E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202</Words>
  <Application>Microsoft Office PowerPoint</Application>
  <PresentationFormat>Presentación en pantalla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8" baseType="lpstr">
      <vt:lpstr>Tema de Office</vt:lpstr>
      <vt:lpstr>1_Tema de Office</vt:lpstr>
      <vt:lpstr>AUTOESTIMA</vt:lpstr>
      <vt:lpstr>AUTOESTIMA</vt:lpstr>
      <vt:lpstr>Presentación de PowerPoint</vt:lpstr>
      <vt:lpstr>Presentación de PowerPoint</vt:lpstr>
      <vt:lpstr>Presentación de PowerPoint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www.intercambiosvirtuales.org</cp:lastModifiedBy>
  <cp:revision>22</cp:revision>
  <dcterms:created xsi:type="dcterms:W3CDTF">2012-12-04T21:22:09Z</dcterms:created>
  <dcterms:modified xsi:type="dcterms:W3CDTF">2016-02-04T22:42:06Z</dcterms:modified>
</cp:coreProperties>
</file>